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6"/>
      <p:bold r:id="rId7"/>
      <p:italic r:id="rId8"/>
      <p:boldItalic r:id="rId9"/>
    </p:embeddedFont>
    <p:embeddedFont>
      <p:font typeface="Merriweather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20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ulture.com/2013/12/morgan-freeman-masterfully-recites-nelson-mandelas-favorite-poem-invictu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Qhns5AwAk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72793" y="224448"/>
            <a:ext cx="8398413" cy="94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Voittamaton-elokuva Nelson Mandelasta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01" y="1310125"/>
            <a:ext cx="7375398" cy="49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07963" y="252583"/>
            <a:ext cx="8328073" cy="94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i-FI" dirty="0"/>
              <a:t>Nelson Mandela, ”voittamaton”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28649" y="1197583"/>
            <a:ext cx="7886700" cy="468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Englantilaisen William Ernest </a:t>
            </a:r>
            <a:r>
              <a:rPr lang="fi-FI" dirty="0" err="1">
                <a:solidFill>
                  <a:srgbClr val="222222"/>
                </a:solidFill>
                <a:highlight>
                  <a:srgbClr val="FFFFFF"/>
                </a:highlight>
              </a:rPr>
              <a:t>Henley</a:t>
            </a: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 (1849-1903) runo </a:t>
            </a:r>
            <a:r>
              <a:rPr lang="fi-FI" i="1" dirty="0" err="1">
                <a:solidFill>
                  <a:srgbClr val="222222"/>
                </a:solidFill>
                <a:highlight>
                  <a:srgbClr val="FFFFFF"/>
                </a:highlight>
              </a:rPr>
              <a:t>Invictus</a:t>
            </a: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 (voittamaton/lyömätön) oli Nelson Mandelan lempiruno ja siitä on tullut yksi Etelä-Afrikan symboleista.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Tutustu linkkien sisältöihin ja vastaa seuraavalla dialla oleviin kysymyksiin.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i-FI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Linkit: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u="sng" dirty="0">
                <a:solidFill>
                  <a:schemeClr val="hlink"/>
                </a:solidFill>
                <a:hlinkClick r:id="rId3"/>
              </a:rPr>
              <a:t>http://www.openculture.com/2013/12/morgan-freeman-masterfully-recites-nelson-mandelas-favorite-poem-invictus.html</a:t>
            </a:r>
            <a:endParaRPr lang="fi-FI" u="sng" dirty="0">
              <a:solidFill>
                <a:schemeClr val="hlink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i-FI" u="sng" dirty="0">
              <a:solidFill>
                <a:schemeClr val="hlink"/>
              </a:solidFill>
              <a:highlight>
                <a:srgbClr val="FFFFFF"/>
              </a:highlight>
              <a:hlinkClick r:id="rId4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https://www.youtube.com/watch?v=TQhns5AwAkA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lang="fi-FI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07962" y="435463"/>
            <a:ext cx="8328073" cy="94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fi-FI" dirty="0"/>
              <a:t>Nelson Mandela, ”voittamaton”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28649" y="1689952"/>
            <a:ext cx="7886700" cy="36839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buNone/>
            </a:pPr>
            <a:r>
              <a:rPr lang="fi-FI" b="1" dirty="0">
                <a:solidFill>
                  <a:srgbClr val="222222"/>
                </a:solidFill>
                <a:highlight>
                  <a:srgbClr val="FFFFFF"/>
                </a:highlight>
              </a:rPr>
              <a:t>Tehtävät</a:t>
            </a:r>
          </a:p>
          <a:p>
            <a:pPr marL="457200" lvl="0" indent="-457200" rtl="0">
              <a:lnSpc>
                <a:spcPct val="115000"/>
              </a:lnSpc>
              <a:buFont typeface="+mj-lt"/>
              <a:buAutoNum type="arabicPeriod"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Miksi runosta on tullut merkittävä symboli?</a:t>
            </a:r>
          </a:p>
          <a:p>
            <a:pPr marL="457200" lvl="0" indent="-457200" rtl="0">
              <a:lnSpc>
                <a:spcPct val="115000"/>
              </a:lnSpc>
              <a:buFont typeface="+mj-lt"/>
              <a:buAutoNum type="arabicPeriod"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Mikä on runon sisältö?</a:t>
            </a:r>
          </a:p>
          <a:p>
            <a:pPr marL="457200" lvl="0" indent="-457200" rtl="0">
              <a:lnSpc>
                <a:spcPct val="115000"/>
              </a:lnSpc>
              <a:buFont typeface="+mj-lt"/>
              <a:buAutoNum type="arabicPeriod"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Selvitä, miten runoa on muuten käytetty hyväksi esimerkiksi politiikassa?</a:t>
            </a:r>
          </a:p>
          <a:p>
            <a:pPr marL="457200" lvl="0" indent="-457200" rtl="0">
              <a:lnSpc>
                <a:spcPct val="115000"/>
              </a:lnSpc>
              <a:buFont typeface="+mj-lt"/>
              <a:buAutoNum type="arabicPeriod"/>
            </a:pP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Vuonna 2009 julkaistiin elokuva </a:t>
            </a:r>
            <a:r>
              <a:rPr lang="fi-FI" i="1" dirty="0" err="1">
                <a:solidFill>
                  <a:srgbClr val="222222"/>
                </a:solidFill>
                <a:highlight>
                  <a:srgbClr val="FFFFFF"/>
                </a:highlight>
              </a:rPr>
              <a:t>Invictus</a:t>
            </a:r>
            <a:r>
              <a:rPr lang="fi-FI" dirty="0">
                <a:solidFill>
                  <a:srgbClr val="222222"/>
                </a:solidFill>
                <a:highlight>
                  <a:srgbClr val="FFFFFF"/>
                </a:highlight>
              </a:rPr>
              <a:t>. Selvitä, minkä tarinan se kertoo.</a:t>
            </a:r>
          </a:p>
        </p:txBody>
      </p:sp>
    </p:spTree>
    <p:extLst>
      <p:ext uri="{BB962C8B-B14F-4D97-AF65-F5344CB8AC3E}">
        <p14:creationId xmlns:p14="http://schemas.microsoft.com/office/powerpoint/2010/main" val="4100592658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97</Words>
  <Application>Microsoft Office PowerPoint</Application>
  <PresentationFormat>Näytössä katseltava diaesitys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Verdana</vt:lpstr>
      <vt:lpstr>Merriweather Sans</vt:lpstr>
      <vt:lpstr>Mukautettu suunnittelumalli</vt:lpstr>
      <vt:lpstr>Voittamaton-elokuva Nelson Mandelasta</vt:lpstr>
      <vt:lpstr>Nelson Mandela, ”voittamaton”</vt:lpstr>
      <vt:lpstr>Nelson Mandela, ”voittamaton”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Katrimaija Lehtinen-Itälä</dc:creator>
  <cp:lastModifiedBy>Itälä Viivi Aino-Maija Katariina</cp:lastModifiedBy>
  <cp:revision>12</cp:revision>
  <dcterms:modified xsi:type="dcterms:W3CDTF">2019-11-12T16:28:06Z</dcterms:modified>
</cp:coreProperties>
</file>