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4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72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43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16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84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29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36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9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36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6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1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79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55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5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54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64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8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F9081D-37E3-4DF7-93DD-F6BA412E9CFA}" type="datetimeFigureOut">
              <a:rPr lang="fi-FI" smtClean="0"/>
              <a:t>11.2.2020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9C17F-20DF-4107-ADE6-EF8C267690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275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394254"/>
          </a:xfrm>
        </p:spPr>
        <p:txBody>
          <a:bodyPr/>
          <a:lstStyle/>
          <a:p>
            <a:r>
              <a:rPr lang="fi-FI" dirty="0" smtClean="0"/>
              <a:t>  YMPÄRISTÖETIIKKA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4955" y="2940908"/>
            <a:ext cx="8825658" cy="269789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49" y="3111714"/>
            <a:ext cx="5123935" cy="333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303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103312" y="1318055"/>
            <a:ext cx="4396339" cy="4938284"/>
          </a:xfrm>
        </p:spPr>
        <p:txBody>
          <a:bodyPr>
            <a:normAutofit/>
          </a:bodyPr>
          <a:lstStyle/>
          <a:p>
            <a:r>
              <a:rPr lang="fi-FI" sz="2400" dirty="0" smtClean="0"/>
              <a:t>Ympäristöetiikka käsittelee ihmisen ja luonnon välistä suhdetta moraalin näkökulmasta</a:t>
            </a:r>
          </a:p>
          <a:p>
            <a:r>
              <a:rPr lang="fi-FI" sz="2400" dirty="0" smtClean="0"/>
              <a:t>Moraalin tulee kohdistua luontoon kokonaisuutena, ei vain ihmiseen</a:t>
            </a:r>
          </a:p>
          <a:p>
            <a:r>
              <a:rPr lang="fi-FI" sz="2400" dirty="0" smtClean="0"/>
              <a:t>Ympäristöetiikan syntyyn ovat vaikuttaneet  modernin yhteiskunnan aiheuttaman vakavat ympäristöongelmat</a:t>
            </a:r>
            <a:endParaRPr lang="fi-FI" sz="24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1" y="2471351"/>
            <a:ext cx="4538153" cy="3385752"/>
          </a:xfrm>
        </p:spPr>
      </p:pic>
    </p:spTree>
    <p:extLst>
      <p:ext uri="{BB962C8B-B14F-4D97-AF65-F5344CB8AC3E}">
        <p14:creationId xmlns:p14="http://schemas.microsoft.com/office/powerpoint/2010/main" val="205305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71476" y="657225"/>
            <a:ext cx="6815138" cy="5891856"/>
          </a:xfrm>
        </p:spPr>
        <p:txBody>
          <a:bodyPr>
            <a:noAutofit/>
          </a:bodyPr>
          <a:lstStyle/>
          <a:p>
            <a:r>
              <a:rPr lang="fi-FI" sz="2000" dirty="0" smtClean="0"/>
              <a:t>Keskeisiä periaatteita: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elämän kunnioitus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luonnon monimuotoisuuden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säilyttäminen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/>
              <a:t>Haasteita: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luonnonsuojelu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luonnon arvon määritteleminen eri tavoin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- ympäristökriisin ratkaiseminen (mm.  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tehometsänhoito, päästöt, </a:t>
            </a:r>
            <a:r>
              <a:rPr lang="fi-FI" sz="2400" dirty="0" err="1" smtClean="0"/>
              <a:t>kemikaalistu</a:t>
            </a:r>
            <a:r>
              <a:rPr lang="fi-FI" sz="2400" dirty="0" smtClean="0"/>
              <a:t>-    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</a:t>
            </a:r>
            <a:r>
              <a:rPr lang="fi-FI" sz="2400" dirty="0" err="1" smtClean="0"/>
              <a:t>minen</a:t>
            </a:r>
            <a:r>
              <a:rPr lang="fi-FI" sz="2400" dirty="0" smtClean="0"/>
              <a:t>,</a:t>
            </a:r>
            <a:r>
              <a:rPr lang="fi-FI" sz="2400" dirty="0"/>
              <a:t> </a:t>
            </a:r>
            <a:r>
              <a:rPr lang="fi-FI" sz="2400" dirty="0" smtClean="0"/>
              <a:t>ongelmajätteet, maatalouden </a:t>
            </a:r>
          </a:p>
          <a:p>
            <a:pPr marL="0" indent="0">
              <a:buNone/>
            </a:pPr>
            <a:r>
              <a:rPr lang="fi-FI" sz="2400" dirty="0"/>
              <a:t> </a:t>
            </a:r>
            <a:r>
              <a:rPr lang="fi-FI" sz="2400" dirty="0" smtClean="0"/>
              <a:t>     tehostaminen)</a:t>
            </a:r>
          </a:p>
          <a:p>
            <a:pPr marL="0" indent="0">
              <a:buNone/>
            </a:pPr>
            <a:r>
              <a:rPr lang="fi-FI" sz="2400" smtClean="0"/>
              <a:t>-     eläinten </a:t>
            </a:r>
            <a:r>
              <a:rPr lang="fi-FI" sz="2400" dirty="0" smtClean="0"/>
              <a:t>arvo ja oikeudet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51" y="2298358"/>
            <a:ext cx="4118919" cy="360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85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3574"/>
          </a:xfrm>
        </p:spPr>
        <p:txBody>
          <a:bodyPr/>
          <a:lstStyle/>
          <a:p>
            <a:r>
              <a:rPr lang="fi-FI" dirty="0" smtClean="0"/>
              <a:t>YMPÄRISTÖETIIKAN LÄHTÖKOHTIA: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104293" y="1219201"/>
            <a:ext cx="8946541" cy="511157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dirty="0" smtClean="0"/>
              <a:t>Minimivaikutusten periaate: Ihmisen toiminnasta luonnolle aiheutuvien vaikutusten minimoiminen</a:t>
            </a:r>
          </a:p>
          <a:p>
            <a:pPr marL="457200" indent="-457200">
              <a:buAutoNum type="arabicPeriod"/>
            </a:pPr>
            <a:r>
              <a:rPr lang="fi-FI" dirty="0" smtClean="0"/>
              <a:t>Kestävän kehityksen edistäminen</a:t>
            </a:r>
          </a:p>
          <a:p>
            <a:pPr marL="457200" indent="-457200">
              <a:buAutoNum type="arabicPeriod"/>
            </a:pPr>
            <a:r>
              <a:rPr lang="fi-FI" dirty="0" smtClean="0"/>
              <a:t>Perustarpeiden tyydyttäminen ja </a:t>
            </a:r>
            <a:r>
              <a:rPr lang="fi-FI" dirty="0" err="1" smtClean="0"/>
              <a:t>ympäristöystävällismpien</a:t>
            </a:r>
            <a:r>
              <a:rPr lang="fi-FI" dirty="0" smtClean="0"/>
              <a:t> vaihtoehtojen etsiminen</a:t>
            </a:r>
          </a:p>
          <a:p>
            <a:pPr marL="457200" indent="-457200">
              <a:buAutoNum type="arabicPeriod"/>
            </a:pPr>
            <a:r>
              <a:rPr lang="fi-FI" dirty="0" smtClean="0"/>
              <a:t>Moraalisen aikakehyksen laajentaminen: Vastuunkantaminen tulevaisuudesta</a:t>
            </a:r>
          </a:p>
          <a:p>
            <a:pPr marL="457200" indent="-457200">
              <a:buAutoNum type="arabicPeriod"/>
            </a:pPr>
            <a:r>
              <a:rPr lang="fi-FI" dirty="0" smtClean="0"/>
              <a:t>Peruttamattomien toimien estäminen</a:t>
            </a:r>
          </a:p>
          <a:p>
            <a:pPr marL="457200" indent="-457200">
              <a:buAutoNum type="arabicPeriod"/>
            </a:pPr>
            <a:r>
              <a:rPr lang="fi-FI" dirty="0" smtClean="0"/>
              <a:t>Laadun asettaminen määrän edelle</a:t>
            </a:r>
          </a:p>
          <a:p>
            <a:pPr marL="457200" indent="-457200">
              <a:buAutoNum type="arabicPeriod"/>
            </a:pPr>
            <a:r>
              <a:rPr lang="fi-FI" dirty="0" smtClean="0"/>
              <a:t>Ekologisesti vastuullisempi talous: Luonnonvarojen käyttö niiden uusimisen rajoissa</a:t>
            </a:r>
          </a:p>
          <a:p>
            <a:pPr marL="457200" indent="-457200">
              <a:buAutoNum type="arabicPeriod"/>
            </a:pPr>
            <a:r>
              <a:rPr lang="fi-FI" dirty="0" smtClean="0"/>
              <a:t>Uusia näkemyksiä maanomistukseen</a:t>
            </a:r>
          </a:p>
          <a:p>
            <a:pPr marL="457200" indent="-457200">
              <a:buAutoNum type="arabicPeriod"/>
            </a:pPr>
            <a:r>
              <a:rPr lang="fi-FI" dirty="0" smtClean="0"/>
              <a:t>Ympäristösuhteen tai –yhteyden edistäminen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037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Tehtäviä: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3313" y="2052918"/>
            <a:ext cx="8361964" cy="4195481"/>
          </a:xfrm>
        </p:spPr>
        <p:txBody>
          <a:bodyPr>
            <a:normAutofit/>
          </a:bodyPr>
          <a:lstStyle/>
          <a:p>
            <a:r>
              <a:rPr lang="fi-FI" sz="2800" dirty="0" smtClean="0"/>
              <a:t>Pohdi, miten kohtien 1, 3, ja 6 soveltaminen omaan elämääsi merkitsisi.</a:t>
            </a:r>
          </a:p>
          <a:p>
            <a:r>
              <a:rPr lang="fi-FI" sz="2800" dirty="0" smtClean="0"/>
              <a:t>Kirjaa ylös, miten ne vaikuttaisivat käytännössä arkipäivääsi. Mitä muutoksia siitä seuraisi ? Mihin niistä olisit oikeasti valmis sitoutumaan ?</a:t>
            </a:r>
          </a:p>
        </p:txBody>
      </p:sp>
    </p:spTree>
    <p:extLst>
      <p:ext uri="{BB962C8B-B14F-4D97-AF65-F5344CB8AC3E}">
        <p14:creationId xmlns:p14="http://schemas.microsoft.com/office/powerpoint/2010/main" val="389886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170</Words>
  <Application>Microsoft Office PowerPoint</Application>
  <PresentationFormat>Laajakuva</PresentationFormat>
  <Paragraphs>29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Ioni</vt:lpstr>
      <vt:lpstr>  YMPÄRISTÖETIIKKA</vt:lpstr>
      <vt:lpstr>PowerPoint-esitys</vt:lpstr>
      <vt:lpstr>PowerPoint-esitys</vt:lpstr>
      <vt:lpstr>YMPÄRISTÖETIIKAN LÄHTÖKOHTIA:</vt:lpstr>
      <vt:lpstr>Tehtäviä: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YMPÄRISTÖETIIKKA</dc:title>
  <dc:creator>Dahl Kirsi</dc:creator>
  <cp:lastModifiedBy>Dahl Kirsi Tuulikki</cp:lastModifiedBy>
  <cp:revision>6</cp:revision>
  <dcterms:created xsi:type="dcterms:W3CDTF">2017-03-13T09:15:50Z</dcterms:created>
  <dcterms:modified xsi:type="dcterms:W3CDTF">2020-02-11T06:45:35Z</dcterms:modified>
</cp:coreProperties>
</file>