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Playfair Display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fairDisplay-italic.fntdata"/><Relationship Id="rId10" Type="http://schemas.openxmlformats.org/officeDocument/2006/relationships/font" Target="fonts/PlayfairDisplay-bold.fntdata"/><Relationship Id="rId13" Type="http://schemas.openxmlformats.org/officeDocument/2006/relationships/font" Target="fonts/Lato-regular.fntdata"/><Relationship Id="rId12" Type="http://schemas.openxmlformats.org/officeDocument/2006/relationships/font" Target="fonts/PlayfairDispl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layfairDisplay-regular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6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b7575b7f2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b7575b7f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f7f61b845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f7f61b845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Haluanko vai tarvitsenko?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Joululahjat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i" sz="1800">
                <a:solidFill>
                  <a:schemeClr val="dk2"/>
                </a:solidFill>
              </a:rPr>
              <a:t>Tee lista 3-5 lahjasta, joita toivot jouluksi.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858000"/>
            <a:ext cx="8618700" cy="41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3137"/>
              <a:t>Käy läpi seuraavat kysymykset jokaisen lahjan kohdalla ja mieti omaa kulutustasi?</a:t>
            </a:r>
            <a:endParaRPr sz="3137"/>
          </a:p>
          <a:p>
            <a:pPr indent="-323236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Omistanko jotain vastaavaa jo?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Onko minulla paikka tälle?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Otanko tämän heti käyttöön?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Haluanko tämän vain siksi, että se on edessäni nyt?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Olenko ostamassa ainoastaan siksi, että tavara on halpa?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Kadunko tämän ostamista pian kotiin päästyäni?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Ostanko tämän fantasiaminälleni, sille joksi toivoisin tulevani, jos omistaisin tämän esineen?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Tulisinko toimeen ilman tätä?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Vastaako tämä ostos arvojani?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MItä vaivaa tästä aiheutuu?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Onko minulla tarpeeksi aikaa tämän käyttämiseen?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Tahdonko käyttää aikani tästä esineestä huolehtimiseen?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Miten vaikea tästä </a:t>
            </a:r>
            <a:r>
              <a:rPr lang="fi" sz="3137"/>
              <a:t>on hankkiutua</a:t>
            </a:r>
            <a:r>
              <a:rPr lang="fi" sz="3137"/>
              <a:t> eroon?</a:t>
            </a:r>
            <a:endParaRPr sz="3137"/>
          </a:p>
          <a:p>
            <a:pPr indent="-32323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 sz="3137"/>
              <a:t>Ostanko</a:t>
            </a:r>
            <a:r>
              <a:rPr lang="fi" sz="3137"/>
              <a:t> tämän, koska ajattelen sen parantavan pahan mielen, joka minulla juuri nyt on?</a:t>
            </a:r>
            <a:endParaRPr sz="3137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33313"/>
            <a:ext cx="8839198" cy="2276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