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63" r:id="rId6"/>
    <p:sldId id="262" r:id="rId7"/>
    <p:sldId id="257" r:id="rId8"/>
    <p:sldId id="259" r:id="rId9"/>
    <p:sldId id="258" r:id="rId10"/>
    <p:sldId id="26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051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4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19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0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66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8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34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75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3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7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46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F3FA39E-F097-4623-8247-3C61F621AADD}" type="datetimeFigureOut">
              <a:rPr lang="fi-FI" smtClean="0"/>
              <a:t>15.11.2016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0F429A1-CDA5-46AF-869A-091AE2826E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8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400" y="905405"/>
            <a:ext cx="9144000" cy="38042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1. Valitkaa keksinnöistä kiinnostavin.</a:t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2. Luokaa valitsemallenne henkilölle koulutus- ja urapolku keksinnön pariin.</a:t>
            </a:r>
            <a:endParaRPr lang="fi-FI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981">
            <a:off x="515674" y="328802"/>
            <a:ext cx="1321862" cy="186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005">
            <a:off x="9193785" y="558572"/>
            <a:ext cx="1844499" cy="113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568">
            <a:off x="706975" y="4271830"/>
            <a:ext cx="2627474" cy="185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386">
            <a:off x="7338993" y="4243264"/>
            <a:ext cx="2918510" cy="19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Tarinan tulee sisältää seuraavat osiot: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3200" dirty="0"/>
              <a:t>1. Lapsuuden ja nuoruuden kiinnostuksen kohteet ja </a:t>
            </a:r>
            <a:r>
              <a:rPr lang="fi-FI" sz="3200" dirty="0" smtClean="0"/>
              <a:t>harrastukset</a:t>
            </a:r>
          </a:p>
          <a:p>
            <a:pPr marL="0" indent="0">
              <a:buNone/>
            </a:pPr>
            <a:r>
              <a:rPr lang="fi-FI" sz="3200" dirty="0"/>
              <a:t>2. </a:t>
            </a:r>
            <a:r>
              <a:rPr lang="fi-FI" sz="3200" dirty="0" smtClean="0"/>
              <a:t>Koulutuspolku</a:t>
            </a:r>
          </a:p>
          <a:p>
            <a:pPr marL="0" indent="0">
              <a:buNone/>
            </a:pPr>
            <a:r>
              <a:rPr lang="fi-FI" sz="3200" dirty="0"/>
              <a:t>3. Vanhempien rooli koulutus- ja urapolun </a:t>
            </a:r>
            <a:r>
              <a:rPr lang="fi-FI" sz="3200" dirty="0" smtClean="0"/>
              <a:t>rakentamisessa</a:t>
            </a:r>
          </a:p>
          <a:p>
            <a:pPr marL="0" indent="0">
              <a:buNone/>
            </a:pPr>
            <a:r>
              <a:rPr lang="fi-FI" sz="3200" dirty="0"/>
              <a:t>4. Kavereiden rooli koulutus- ja urapolun </a:t>
            </a:r>
            <a:r>
              <a:rPr lang="fi-FI" sz="3200" dirty="0" smtClean="0"/>
              <a:t>rakentamisessa</a:t>
            </a:r>
          </a:p>
          <a:p>
            <a:pPr marL="0" indent="0">
              <a:buNone/>
            </a:pPr>
            <a:r>
              <a:rPr lang="fi-FI" sz="3200" dirty="0"/>
              <a:t>5. Ammatti ja työpaikka</a:t>
            </a:r>
          </a:p>
        </p:txBody>
      </p:sp>
    </p:spTree>
    <p:extLst>
      <p:ext uri="{BB962C8B-B14F-4D97-AF65-F5344CB8AC3E}">
        <p14:creationId xmlns:p14="http://schemas.microsoft.com/office/powerpoint/2010/main" val="155457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Esimerkki: </a:t>
            </a:r>
            <a:r>
              <a:rPr lang="fi-FI" sz="3600" b="0" dirty="0" smtClean="0"/>
              <a:t>koulutus- ja urapolku </a:t>
            </a:r>
            <a:r>
              <a:rPr lang="fi-FI" sz="3600" dirty="0" smtClean="0"/>
              <a:t>perinnöllisyyden </a:t>
            </a:r>
            <a:r>
              <a:rPr lang="fi-FI" sz="3600" b="0" dirty="0" smtClean="0"/>
              <a:t>parissa työskentelemiseen (biologian ala)</a:t>
            </a:r>
            <a:endParaRPr lang="fi-FI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90774"/>
            <a:ext cx="10058400" cy="3753993"/>
          </a:xfrm>
        </p:spPr>
        <p:txBody>
          <a:bodyPr/>
          <a:lstStyle/>
          <a:p>
            <a:r>
              <a:rPr lang="fi-FI" dirty="0" smtClean="0"/>
              <a:t>Kuvitteellinen hahmo: </a:t>
            </a:r>
            <a:r>
              <a:rPr lang="fi-FI" sz="3600" dirty="0" smtClean="0"/>
              <a:t>Heikki</a:t>
            </a:r>
            <a:endParaRPr lang="fi-FI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2"/>
          <a:stretch/>
        </p:blipFill>
        <p:spPr>
          <a:xfrm rot="739197">
            <a:off x="6851490" y="2413387"/>
            <a:ext cx="3194366" cy="3550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74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1. Lapsuuden ja nuoruuden kiinnostuksen kohteet ja harrastukset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Lapsuudessaan ja nuoruudessaan Heikki oli kiinnostunut monenlaisista asioista; liikunnasta, musiikista ja luonnosta. </a:t>
            </a:r>
          </a:p>
          <a:p>
            <a:r>
              <a:rPr lang="fi-FI" dirty="0" smtClean="0"/>
              <a:t>Yläkouluikäisenä Heikki aloitti valokuvausharrastuksen ja kuvasi erityisesti kasveja, eläimiä ja maisemia. </a:t>
            </a:r>
            <a:endParaRPr lang="fi-FI" dirty="0"/>
          </a:p>
        </p:txBody>
      </p:sp>
      <p:pic>
        <p:nvPicPr>
          <p:cNvPr id="7" name="Picture 6" descr="Kärsäkäs, Makro, Niveljalkaisten, Lincolnin, Hyöntei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816">
            <a:off x="7692888" y="3755579"/>
            <a:ext cx="2087286" cy="1395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Lake, Reeds, Auringonlasku, Vaaka, Luonto, Lavaste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022">
            <a:off x="3093576" y="4125394"/>
            <a:ext cx="2958595" cy="1963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4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Koulutuspolku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37346"/>
            <a:ext cx="10058400" cy="4334854"/>
          </a:xfrm>
        </p:spPr>
        <p:txBody>
          <a:bodyPr/>
          <a:lstStyle/>
          <a:p>
            <a:r>
              <a:rPr lang="fi-FI" dirty="0" smtClean="0"/>
              <a:t>Yläkoulun jälkeen Heikki halusi mennä lukioon.</a:t>
            </a:r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r>
              <a:rPr lang="fi-FI" dirty="0" smtClean="0"/>
              <a:t>Kiinnostus luontoon ja eläimiin näkyi Heikin ainevalinnoissa: </a:t>
            </a:r>
            <a:r>
              <a:rPr lang="fi-FI" dirty="0"/>
              <a:t>l</a:t>
            </a:r>
            <a:r>
              <a:rPr lang="fi-FI" dirty="0" smtClean="0"/>
              <a:t>ukiossa hän valitsi paljon biologian ja maantiedon kursseja.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Heikki huomasi, kuinka tärkeää matematiikan taidot ovat lähes kaikissa ammateissa, joten hän suoritti myös pitkän matematiikan opinnot. 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Lukion jälkeen Heikki haki opiskelemaan</a:t>
            </a:r>
            <a:br>
              <a:rPr lang="fi-FI" dirty="0" smtClean="0"/>
            </a:br>
            <a:r>
              <a:rPr lang="fi-FI" dirty="0" smtClean="0"/>
              <a:t>Helsingin yliopistoon genetiikkaa eli perinnöllisyystieteitä.</a:t>
            </a:r>
            <a:br>
              <a:rPr lang="fi-FI" dirty="0" smtClean="0"/>
            </a:br>
            <a:r>
              <a:rPr lang="fi-FI" smtClean="0"/>
              <a:t>Perinnöllisyystieteet </a:t>
            </a:r>
            <a:r>
              <a:rPr lang="fi-FI" smtClean="0"/>
              <a:t>tutkii mm. </a:t>
            </a:r>
            <a:r>
              <a:rPr lang="fi-FI" dirty="0" smtClean="0"/>
              <a:t>sitä, miten DNA siirtyy </a:t>
            </a:r>
            <a:br>
              <a:rPr lang="fi-FI" dirty="0" smtClean="0"/>
            </a:br>
            <a:r>
              <a:rPr lang="fi-FI" dirty="0" smtClean="0"/>
              <a:t>sukupolvesta toiseen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484">
            <a:off x="8378554" y="831889"/>
            <a:ext cx="2090098" cy="1393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Kuvahaun tulos haulle helsingin yliopi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02" y="4701438"/>
            <a:ext cx="1531061" cy="16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Vanhempien rooli koulutus- ja urapolun rakentamisessa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Vanhemmat ovat tutkineet luontoa Heikin kanssa innolla</a:t>
            </a:r>
            <a:br>
              <a:rPr lang="fi-FI" dirty="0" smtClean="0"/>
            </a:br>
            <a:r>
              <a:rPr lang="fi-FI" dirty="0" smtClean="0"/>
              <a:t>Heikin lapsuudesta lähtien. </a:t>
            </a:r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Heikin vanhemmilla on matala koulutustausta, mutta he eivät ole vähätelleet korkeaa koulutusta.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Vanhemmat ovat auttaneet Heikkiä koulutehtävien tekemisessä ja tukeneet Heikkiä koulutusvalintojen tekemisessä. </a:t>
            </a:r>
            <a:endParaRPr lang="fi-FI" dirty="0"/>
          </a:p>
        </p:txBody>
      </p:sp>
      <p:pic>
        <p:nvPicPr>
          <p:cNvPr id="1026" name="Picture 2" descr="Vanhemmat Ja Lapset, Uteliaisuus, Selitys, Be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245">
            <a:off x="8934457" y="1720872"/>
            <a:ext cx="2574352" cy="1716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40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</a:t>
            </a:r>
            <a:r>
              <a:rPr lang="fi-FI" dirty="0" smtClean="0"/>
              <a:t>. Kavereiden rooli koulutus- ja urapolun rakentamisessa</a:t>
            </a:r>
            <a:endParaRPr lang="fi-FI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069848" y="2401368"/>
            <a:ext cx="4754880" cy="3633672"/>
          </a:xfrm>
        </p:spPr>
        <p:txBody>
          <a:bodyPr/>
          <a:lstStyle/>
          <a:p>
            <a:r>
              <a:rPr lang="fi-FI" dirty="0" smtClean="0"/>
              <a:t>Yläkoulussa Heikki keskusteli kavereidensa kanssa paljon peruskoulun jälkeisistä koulutusvalinnoista.</a:t>
            </a:r>
          </a:p>
          <a:p>
            <a:endParaRPr lang="fi-FI" dirty="0"/>
          </a:p>
          <a:p>
            <a:r>
              <a:rPr lang="fi-FI" dirty="0" smtClean="0"/>
              <a:t>Heikki valitsi saman lukion, johon kaksi hänen parasta kaveriaankin oli menossa. </a:t>
            </a:r>
            <a:endParaRPr lang="fi-FI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44" y="2298819"/>
            <a:ext cx="4032775" cy="329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22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5. Ammatti</a:t>
            </a:r>
            <a:r>
              <a:rPr lang="fi-FI" dirty="0"/>
              <a:t> </a:t>
            </a:r>
            <a:r>
              <a:rPr lang="fi-FI" dirty="0" smtClean="0"/>
              <a:t>ja työpaikka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Heikki valmistui Helsingin yliopistosta vuonna 2015 maisteriksi.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Tällä hetkellä hän työskentelee geneetikkona</a:t>
            </a:r>
          </a:p>
          <a:p>
            <a:pPr marL="0" indent="0">
              <a:buNone/>
            </a:pPr>
            <a:r>
              <a:rPr lang="fi-FI" dirty="0" smtClean="0"/>
              <a:t> yrityksessä nimeltä  </a:t>
            </a:r>
            <a:endParaRPr lang="fi-FI" dirty="0"/>
          </a:p>
        </p:txBody>
      </p:sp>
      <p:pic>
        <p:nvPicPr>
          <p:cNvPr id="3082" name="Picture 10" descr="Kuvahaun tulos haulle blueprint gene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55" y="3824769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12" y="2895777"/>
            <a:ext cx="2626948" cy="1857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82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5AE543CB37F4BAB92E5A395043560" ma:contentTypeVersion="0" ma:contentTypeDescription="Create a new document." ma:contentTypeScope="" ma:versionID="c0c8379e601fdc6ba2716d45be81a6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21589F-FE5C-432F-97D4-591A8B262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81EE6E5-C7B2-464A-BBF4-C02F539E638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CECE50-3202-4118-8260-C4AAB7B5DB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24907</TotalTime>
  <Words>218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Bookman Old Style</vt:lpstr>
      <vt:lpstr>Century Gothic</vt:lpstr>
      <vt:lpstr>Wingdings</vt:lpstr>
      <vt:lpstr>Wood Type</vt:lpstr>
      <vt:lpstr>1. Valitkaa keksinnöistä kiinnostavin.  2. Luokaa valitsemallenne henkilölle koulutus- ja urapolku keksinnön pariin.</vt:lpstr>
      <vt:lpstr>Tarinan tulee sisältää seuraavat osiot:</vt:lpstr>
      <vt:lpstr>Esimerkki: koulutus- ja urapolku perinnöllisyyden parissa työskentelemiseen (biologian ala)</vt:lpstr>
      <vt:lpstr>1. Lapsuuden ja nuoruuden kiinnostuksen kohteet ja harrastukset</vt:lpstr>
      <vt:lpstr>2. Koulutuspolku</vt:lpstr>
      <vt:lpstr>3. Vanhempien rooli koulutus- ja urapolun rakentamisessa</vt:lpstr>
      <vt:lpstr>4. Kavereiden rooli koulutus- ja urapolun rakentamisessa</vt:lpstr>
      <vt:lpstr>5. Ammatti ja työpaikka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 fiktiivinen tarina valitsemasi hahmon koulutus- ja urapolusta teitä eniten kiinnostavan fysiikan/kemian keksinnön pariin</dc:title>
  <dc:creator>Kirsi Ikonen</dc:creator>
  <cp:lastModifiedBy>Kirsi Ikonen</cp:lastModifiedBy>
  <cp:revision>24</cp:revision>
  <dcterms:created xsi:type="dcterms:W3CDTF">2016-10-03T11:40:44Z</dcterms:created>
  <dcterms:modified xsi:type="dcterms:W3CDTF">2016-11-15T18:59:59Z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0x010100C6E5AE543CB37F4BAB92E5A395043560</vt:lpwstr>
  </property>
</Properties>
</file>