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9"/>
  </p:notesMasterIdLst>
  <p:sldIdLst>
    <p:sldId id="256" r:id="rId3"/>
    <p:sldId id="257" r:id="rId4"/>
    <p:sldId id="258" r:id="rId5"/>
    <p:sldId id="261" r:id="rId6"/>
    <p:sldId id="260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/>
    <p:restoredTop sz="94669"/>
  </p:normalViewPr>
  <p:slideViewPr>
    <p:cSldViewPr snapToGrid="0">
      <p:cViewPr varScale="1">
        <p:scale>
          <a:sx n="126" d="100"/>
          <a:sy n="126" d="100"/>
        </p:scale>
        <p:origin x="200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910872eb4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910872e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910872eb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910872eb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910872eb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910872eb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910872eb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910872eb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12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910872eb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910872eb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57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910872eb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910872eb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7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11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lvl="0">
              <a:buSzPct val="100000"/>
            </a:pPr>
            <a:r>
              <a:rPr lang="fi" dirty="0"/>
              <a:t>11. Kuninkaan ja aatelin valtatasapaino</a:t>
            </a:r>
            <a:br>
              <a:rPr lang="fi" dirty="0"/>
            </a:br>
            <a:br>
              <a:rPr lang="fi" dirty="0"/>
            </a:br>
            <a:r>
              <a:rPr lang="fi" dirty="0"/>
              <a:t>Tietoisku: Kuningatar Kristiina ja sukupuolen moninaisuuden historiaa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0A3CE-8A8F-7748-D845-868FED43E0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BB3E85-16A6-5211-EA21-FFC30719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0"/>
            <a:ext cx="4435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BA99F-DDD5-0F81-52D3-BEE732956817}"/>
              </a:ext>
            </a:extLst>
          </p:cNvPr>
          <p:cNvSpPr txBox="1"/>
          <p:nvPr/>
        </p:nvSpPr>
        <p:spPr>
          <a:xfrm>
            <a:off x="6863916" y="4363430"/>
            <a:ext cx="2117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Sebastian Bourdon: </a:t>
            </a: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Kristina (1626–1689),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drottning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Sverige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Sukupuolen moninaisuus historiassa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539750" lvl="0" indent="-457200">
              <a:buFont typeface="Arial" panose="020B0604020202020204" pitchFamily="34" charset="0"/>
              <a:buChar char="•"/>
            </a:pP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sukupuolen</a:t>
            </a:r>
            <a:r>
              <a:rPr lang="en-GB" dirty="0"/>
              <a:t> </a:t>
            </a:r>
            <a:r>
              <a:rPr lang="en-GB" dirty="0" err="1"/>
              <a:t>moninaisuuteen</a:t>
            </a:r>
            <a:r>
              <a:rPr lang="en-GB" dirty="0"/>
              <a:t> on </a:t>
            </a:r>
            <a:r>
              <a:rPr lang="en-GB" dirty="0" err="1"/>
              <a:t>vaihdellut</a:t>
            </a:r>
            <a:r>
              <a:rPr lang="en-GB" dirty="0"/>
              <a:t> historian </a:t>
            </a:r>
            <a:r>
              <a:rPr lang="en-GB" dirty="0" err="1"/>
              <a:t>aikana</a:t>
            </a:r>
            <a:r>
              <a:rPr lang="en-GB" dirty="0"/>
              <a:t>.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esihistoriallisissa</a:t>
            </a:r>
            <a:r>
              <a:rPr lang="en-GB" dirty="0"/>
              <a:t> </a:t>
            </a:r>
            <a:r>
              <a:rPr lang="en-GB" dirty="0" err="1"/>
              <a:t>maalauksissa</a:t>
            </a:r>
            <a:r>
              <a:rPr lang="en-GB" dirty="0"/>
              <a:t> on </a:t>
            </a:r>
            <a:r>
              <a:rPr lang="en-GB" dirty="0" err="1"/>
              <a:t>merkkejä</a:t>
            </a:r>
            <a:r>
              <a:rPr lang="en-GB" dirty="0"/>
              <a:t> </a:t>
            </a:r>
            <a:r>
              <a:rPr lang="en-GB" dirty="0" err="1"/>
              <a:t>myyttisestä</a:t>
            </a:r>
            <a:r>
              <a:rPr lang="en-GB" dirty="0"/>
              <a:t> </a:t>
            </a:r>
            <a:r>
              <a:rPr lang="en-GB" dirty="0" err="1"/>
              <a:t>androgyniasta</a:t>
            </a:r>
            <a:r>
              <a:rPr lang="en-GB" dirty="0"/>
              <a:t>.</a:t>
            </a:r>
          </a:p>
          <a:p>
            <a:pPr marL="53975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Uuden</a:t>
            </a:r>
            <a:r>
              <a:rPr lang="en-GB" dirty="0"/>
              <a:t> </a:t>
            </a:r>
            <a:r>
              <a:rPr lang="en-GB" dirty="0" err="1"/>
              <a:t>ajan</a:t>
            </a:r>
            <a:r>
              <a:rPr lang="en-GB" dirty="0"/>
              <a:t> </a:t>
            </a:r>
            <a:r>
              <a:rPr lang="en-GB" dirty="0" err="1"/>
              <a:t>alussa</a:t>
            </a:r>
            <a:r>
              <a:rPr lang="en-GB" dirty="0"/>
              <a:t>, 1500</a:t>
            </a:r>
            <a:r>
              <a:rPr lang="en-GB" dirty="0">
                <a:solidFill>
                  <a:srgbClr val="000000"/>
                </a:solidFill>
              </a:rPr>
              <a:t>–</a:t>
            </a:r>
            <a:r>
              <a:rPr lang="en-GB" dirty="0"/>
              <a:t>1700-luvuilla, </a:t>
            </a:r>
            <a:r>
              <a:rPr lang="en-GB" dirty="0" err="1"/>
              <a:t>virallinen</a:t>
            </a:r>
            <a:r>
              <a:rPr lang="en-GB" dirty="0"/>
              <a:t> </a:t>
            </a:r>
            <a:r>
              <a:rPr lang="en-GB" dirty="0" err="1"/>
              <a:t>linja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tiukka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sukupuolirajojen</a:t>
            </a:r>
            <a:r>
              <a:rPr lang="en-GB" dirty="0"/>
              <a:t> </a:t>
            </a:r>
            <a:r>
              <a:rPr lang="en-GB" dirty="0" err="1"/>
              <a:t>rikkominen</a:t>
            </a:r>
            <a:r>
              <a:rPr lang="en-GB" dirty="0"/>
              <a:t>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pukeutumisella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rangaistavaa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CB042-DEA6-94C4-7DC8-C0FED74E39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Sukupuolen moninaisuus historiassa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53975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Toisaalta</a:t>
            </a:r>
            <a:r>
              <a:rPr lang="en-GB" dirty="0"/>
              <a:t> </a:t>
            </a:r>
            <a:r>
              <a:rPr lang="en-GB" dirty="0" err="1"/>
              <a:t>suomalaisessa</a:t>
            </a:r>
            <a:r>
              <a:rPr lang="en-GB" dirty="0"/>
              <a:t> </a:t>
            </a:r>
            <a:r>
              <a:rPr lang="en-GB" dirty="0" err="1"/>
              <a:t>talonpoikaiskulttuurissa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kätilöillä</a:t>
            </a:r>
            <a:r>
              <a:rPr lang="en-GB" dirty="0"/>
              <a:t> </a:t>
            </a:r>
            <a:r>
              <a:rPr lang="en-GB" dirty="0" err="1"/>
              <a:t>uskotaan</a:t>
            </a:r>
            <a:r>
              <a:rPr lang="en-GB" dirty="0"/>
              <a:t> </a:t>
            </a:r>
            <a:r>
              <a:rPr lang="en-GB" dirty="0" err="1"/>
              <a:t>olleen</a:t>
            </a:r>
            <a:r>
              <a:rPr lang="en-GB" dirty="0"/>
              <a:t> </a:t>
            </a:r>
            <a:r>
              <a:rPr lang="en-GB" dirty="0" err="1"/>
              <a:t>sallivuutta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ymmärrystä</a:t>
            </a:r>
            <a:r>
              <a:rPr lang="en-GB" dirty="0"/>
              <a:t> </a:t>
            </a:r>
            <a:r>
              <a:rPr lang="en-GB" dirty="0" err="1"/>
              <a:t>sukupuolen</a:t>
            </a:r>
            <a:r>
              <a:rPr lang="en-GB" dirty="0"/>
              <a:t> </a:t>
            </a:r>
            <a:r>
              <a:rPr lang="en-GB" dirty="0" err="1"/>
              <a:t>moninaisuuden</a:t>
            </a:r>
            <a:r>
              <a:rPr lang="en-GB" dirty="0"/>
              <a:t> </a:t>
            </a:r>
            <a:r>
              <a:rPr lang="en-GB" dirty="0" err="1"/>
              <a:t>kirjoa</a:t>
            </a:r>
            <a:r>
              <a:rPr lang="en-GB" dirty="0"/>
              <a:t> </a:t>
            </a:r>
            <a:r>
              <a:rPr lang="en-GB" dirty="0" err="1"/>
              <a:t>kohtaan</a:t>
            </a:r>
            <a:r>
              <a:rPr lang="en-GB" dirty="0"/>
              <a:t>. </a:t>
            </a:r>
          </a:p>
          <a:p>
            <a:pPr marL="53975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Käsitys</a:t>
            </a:r>
            <a:r>
              <a:rPr lang="en-GB" dirty="0"/>
              <a:t> </a:t>
            </a:r>
            <a:r>
              <a:rPr lang="en-GB" dirty="0" err="1"/>
              <a:t>seksuaali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sukupuolivähemmistöön</a:t>
            </a:r>
            <a:r>
              <a:rPr lang="en-GB" dirty="0"/>
              <a:t> </a:t>
            </a:r>
            <a:r>
              <a:rPr lang="en-GB" dirty="0" err="1"/>
              <a:t>kuulumisesta</a:t>
            </a:r>
            <a:r>
              <a:rPr lang="en-GB" dirty="0"/>
              <a:t> “</a:t>
            </a:r>
            <a:r>
              <a:rPr lang="en-GB" dirty="0" err="1"/>
              <a:t>sairautena</a:t>
            </a:r>
            <a:r>
              <a:rPr lang="en-GB" dirty="0"/>
              <a:t>” </a:t>
            </a:r>
            <a:r>
              <a:rPr lang="en-GB" dirty="0" err="1"/>
              <a:t>vahvistui</a:t>
            </a:r>
            <a:r>
              <a:rPr lang="en-GB" dirty="0"/>
              <a:t> </a:t>
            </a:r>
            <a:r>
              <a:rPr lang="en-GB" dirty="0" err="1"/>
              <a:t>vasta</a:t>
            </a:r>
            <a:r>
              <a:rPr lang="en-GB" dirty="0"/>
              <a:t> 1800-luvun </a:t>
            </a:r>
            <a:r>
              <a:rPr lang="en-GB" dirty="0" err="1"/>
              <a:t>lopulla</a:t>
            </a:r>
            <a:r>
              <a:rPr lang="en-GB" dirty="0"/>
              <a:t>.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vaikutti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eugeniikan</a:t>
            </a:r>
            <a:r>
              <a:rPr lang="en-GB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rodunjalostuksen</a:t>
            </a:r>
            <a:r>
              <a:rPr lang="en-GB" dirty="0"/>
              <a:t> </a:t>
            </a:r>
            <a:r>
              <a:rPr lang="en-GB" dirty="0" err="1"/>
              <a:t>suosio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CB042-DEA6-94C4-7DC8-C0FED74E39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11</a:t>
            </a:r>
          </a:p>
        </p:txBody>
      </p:sp>
    </p:spTree>
    <p:extLst>
      <p:ext uri="{BB962C8B-B14F-4D97-AF65-F5344CB8AC3E}">
        <p14:creationId xmlns:p14="http://schemas.microsoft.com/office/powerpoint/2010/main" val="26341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Kuningatar Kristiina (1626</a:t>
            </a:r>
            <a:r>
              <a:rPr lang="fi" dirty="0">
                <a:solidFill>
                  <a:srgbClr val="000000"/>
                </a:solidFill>
              </a:rPr>
              <a:t>–</a:t>
            </a:r>
            <a:r>
              <a:rPr lang="fi" dirty="0"/>
              <a:t>89)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550704" lvl="0" indent="-457200"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Nuorena</a:t>
            </a:r>
            <a:r>
              <a:rPr lang="en-GB" dirty="0"/>
              <a:t> </a:t>
            </a:r>
            <a:r>
              <a:rPr lang="en-GB" dirty="0" err="1"/>
              <a:t>hallitsijaksi</a:t>
            </a:r>
            <a:r>
              <a:rPr lang="en-GB" dirty="0"/>
              <a:t> </a:t>
            </a:r>
            <a:r>
              <a:rPr lang="en-GB" dirty="0" err="1"/>
              <a:t>noussut</a:t>
            </a:r>
            <a:r>
              <a:rPr lang="en-GB" dirty="0"/>
              <a:t> </a:t>
            </a:r>
            <a:r>
              <a:rPr lang="en-GB" dirty="0" err="1"/>
              <a:t>Kristiina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olemukseltaan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käytökseltään</a:t>
            </a:r>
            <a:r>
              <a:rPr lang="en-GB" dirty="0"/>
              <a:t> </a:t>
            </a:r>
            <a:r>
              <a:rPr lang="en-GB" dirty="0" err="1"/>
              <a:t>miesmäinen</a:t>
            </a:r>
            <a:r>
              <a:rPr lang="en-GB" dirty="0"/>
              <a:t>. </a:t>
            </a:r>
            <a:r>
              <a:rPr lang="en-GB" dirty="0" err="1"/>
              <a:t>Kuningatar</a:t>
            </a:r>
            <a:r>
              <a:rPr lang="en-GB" dirty="0"/>
              <a:t> </a:t>
            </a:r>
            <a:r>
              <a:rPr lang="en-GB" dirty="0" err="1"/>
              <a:t>miekkaili</a:t>
            </a:r>
            <a:r>
              <a:rPr lang="en-GB" dirty="0"/>
              <a:t>, </a:t>
            </a:r>
            <a:r>
              <a:rPr lang="en-GB" dirty="0" err="1"/>
              <a:t>ratsasti</a:t>
            </a:r>
            <a:r>
              <a:rPr lang="en-GB" dirty="0"/>
              <a:t>, </a:t>
            </a:r>
            <a:r>
              <a:rPr lang="en-GB" dirty="0" err="1"/>
              <a:t>käytti</a:t>
            </a:r>
            <a:r>
              <a:rPr lang="en-GB" dirty="0"/>
              <a:t> </a:t>
            </a:r>
            <a:r>
              <a:rPr lang="en-GB" dirty="0" err="1"/>
              <a:t>miesmäisiä</a:t>
            </a:r>
            <a:r>
              <a:rPr lang="en-GB" dirty="0"/>
              <a:t> </a:t>
            </a:r>
            <a:r>
              <a:rPr lang="en-GB" dirty="0" err="1"/>
              <a:t>vaatteita</a:t>
            </a:r>
            <a:r>
              <a:rPr lang="en-GB" dirty="0"/>
              <a:t> </a:t>
            </a:r>
            <a:r>
              <a:rPr lang="en-GB" dirty="0" err="1"/>
              <a:t>eikä</a:t>
            </a:r>
            <a:r>
              <a:rPr lang="en-GB" dirty="0"/>
              <a:t> </a:t>
            </a:r>
            <a:r>
              <a:rPr lang="en-GB" dirty="0" err="1"/>
              <a:t>koskaan</a:t>
            </a:r>
            <a:r>
              <a:rPr lang="en-GB" dirty="0"/>
              <a:t> </a:t>
            </a:r>
            <a:r>
              <a:rPr lang="en-GB" dirty="0" err="1"/>
              <a:t>mennyt</a:t>
            </a:r>
            <a:r>
              <a:rPr lang="en-GB" dirty="0"/>
              <a:t> </a:t>
            </a:r>
            <a:r>
              <a:rPr lang="en-GB" dirty="0" err="1"/>
              <a:t>naimisiin</a:t>
            </a:r>
            <a:r>
              <a:rPr lang="en-GB" dirty="0"/>
              <a:t>.</a:t>
            </a:r>
          </a:p>
          <a:p>
            <a:pPr marL="550704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Kristiinaa</a:t>
            </a:r>
            <a:r>
              <a:rPr lang="en-GB" dirty="0"/>
              <a:t> </a:t>
            </a:r>
            <a:r>
              <a:rPr lang="en-GB" dirty="0" err="1"/>
              <a:t>luultiin</a:t>
            </a:r>
            <a:r>
              <a:rPr lang="en-GB" dirty="0"/>
              <a:t> </a:t>
            </a:r>
            <a:r>
              <a:rPr lang="en-GB" dirty="0" err="1"/>
              <a:t>ensin</a:t>
            </a:r>
            <a:r>
              <a:rPr lang="en-GB" dirty="0"/>
              <a:t> </a:t>
            </a:r>
            <a:r>
              <a:rPr lang="en-GB" dirty="0" err="1"/>
              <a:t>syntymässä</a:t>
            </a:r>
            <a:r>
              <a:rPr lang="en-GB" dirty="0"/>
              <a:t> </a:t>
            </a:r>
            <a:r>
              <a:rPr lang="en-GB" dirty="0" err="1"/>
              <a:t>pojaksi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häntä</a:t>
            </a:r>
            <a:r>
              <a:rPr lang="en-GB" dirty="0"/>
              <a:t> </a:t>
            </a:r>
            <a:r>
              <a:rPr lang="en-GB" dirty="0" err="1"/>
              <a:t>kasvatettiin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mieshallitsijaa</a:t>
            </a:r>
            <a:r>
              <a:rPr lang="en-GB" dirty="0"/>
              <a:t>.</a:t>
            </a:r>
          </a:p>
          <a:p>
            <a:pPr marL="550704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Kuningattaren</a:t>
            </a:r>
            <a:r>
              <a:rPr lang="en-GB" dirty="0"/>
              <a:t> on </a:t>
            </a:r>
            <a:r>
              <a:rPr lang="en-GB" dirty="0" err="1"/>
              <a:t>kerrottu</a:t>
            </a:r>
            <a:r>
              <a:rPr lang="en-GB" dirty="0"/>
              <a:t> </a:t>
            </a:r>
            <a:r>
              <a:rPr lang="en-GB" dirty="0" err="1"/>
              <a:t>jopa</a:t>
            </a:r>
            <a:r>
              <a:rPr lang="en-GB" dirty="0"/>
              <a:t> </a:t>
            </a:r>
            <a:r>
              <a:rPr lang="en-GB" dirty="0" err="1"/>
              <a:t>yrittäneen</a:t>
            </a:r>
            <a:r>
              <a:rPr lang="en-GB" dirty="0"/>
              <a:t> </a:t>
            </a:r>
            <a:r>
              <a:rPr lang="en-GB" dirty="0" err="1"/>
              <a:t>miehistää</a:t>
            </a:r>
            <a:r>
              <a:rPr lang="en-GB" dirty="0"/>
              <a:t> </a:t>
            </a:r>
            <a:r>
              <a:rPr lang="en-GB" dirty="0" err="1"/>
              <a:t>kehoaan</a:t>
            </a:r>
            <a:r>
              <a:rPr lang="en-GB" dirty="0"/>
              <a:t> </a:t>
            </a:r>
            <a:r>
              <a:rPr lang="en-GB" dirty="0" err="1"/>
              <a:t>alkemian</a:t>
            </a:r>
            <a:r>
              <a:rPr lang="en-GB" dirty="0"/>
              <a:t> </a:t>
            </a:r>
            <a:r>
              <a:rPr lang="en-GB" dirty="0" err="1"/>
              <a:t>avulla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FAF54B-762E-BAAA-A3C3-F9467FD356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11</a:t>
            </a:r>
          </a:p>
        </p:txBody>
      </p:sp>
    </p:spTree>
    <p:extLst>
      <p:ext uri="{BB962C8B-B14F-4D97-AF65-F5344CB8AC3E}">
        <p14:creationId xmlns:p14="http://schemas.microsoft.com/office/powerpoint/2010/main" val="178318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Kuningatar Kristiina (1626</a:t>
            </a:r>
            <a:r>
              <a:rPr lang="fi" dirty="0">
                <a:solidFill>
                  <a:srgbClr val="000000"/>
                </a:solidFill>
              </a:rPr>
              <a:t>–</a:t>
            </a:r>
            <a:r>
              <a:rPr lang="fi" dirty="0"/>
              <a:t>89)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550704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Ilmeisesti</a:t>
            </a:r>
            <a:r>
              <a:rPr lang="en-GB" dirty="0"/>
              <a:t> </a:t>
            </a:r>
            <a:r>
              <a:rPr lang="en-GB" dirty="0" err="1"/>
              <a:t>poikkeuksia</a:t>
            </a:r>
            <a:r>
              <a:rPr lang="en-GB" dirty="0"/>
              <a:t> </a:t>
            </a:r>
            <a:r>
              <a:rPr lang="en-GB" dirty="0" err="1"/>
              <a:t>vallitseviin</a:t>
            </a:r>
            <a:r>
              <a:rPr lang="en-GB" dirty="0"/>
              <a:t> </a:t>
            </a:r>
            <a:r>
              <a:rPr lang="en-GB" dirty="0" err="1"/>
              <a:t>sukupuolinormeihin</a:t>
            </a:r>
            <a:r>
              <a:rPr lang="en-GB" dirty="0"/>
              <a:t> </a:t>
            </a:r>
            <a:r>
              <a:rPr lang="en-GB" dirty="0" err="1"/>
              <a:t>sallittiin</a:t>
            </a:r>
            <a:r>
              <a:rPr lang="en-GB" dirty="0"/>
              <a:t> </a:t>
            </a:r>
            <a:r>
              <a:rPr lang="en-GB" dirty="0" err="1"/>
              <a:t>jossain</a:t>
            </a:r>
            <a:r>
              <a:rPr lang="en-GB" dirty="0"/>
              <a:t> </a:t>
            </a:r>
            <a:r>
              <a:rPr lang="en-GB" dirty="0" err="1"/>
              <a:t>määrin</a:t>
            </a:r>
            <a:r>
              <a:rPr lang="en-GB" dirty="0"/>
              <a:t>; </a:t>
            </a:r>
            <a:r>
              <a:rPr lang="en-GB" dirty="0" err="1"/>
              <a:t>ainakin</a:t>
            </a:r>
            <a:r>
              <a:rPr lang="en-GB" dirty="0"/>
              <a:t> </a:t>
            </a:r>
            <a:r>
              <a:rPr lang="en-GB" dirty="0" err="1"/>
              <a:t>kuningattaren</a:t>
            </a:r>
            <a:r>
              <a:rPr lang="en-GB" dirty="0"/>
              <a:t> </a:t>
            </a:r>
            <a:r>
              <a:rPr lang="en-GB" dirty="0" err="1"/>
              <a:t>kohdalla</a:t>
            </a:r>
            <a:r>
              <a:rPr lang="en-GB" dirty="0"/>
              <a:t>.</a:t>
            </a:r>
          </a:p>
          <a:p>
            <a:pPr marL="550704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Kristiina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oppinut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opiskeli</a:t>
            </a:r>
            <a:r>
              <a:rPr lang="en-GB" dirty="0"/>
              <a:t>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matematiikkaa</a:t>
            </a:r>
            <a:r>
              <a:rPr lang="en-GB" dirty="0"/>
              <a:t>, </a:t>
            </a:r>
            <a:r>
              <a:rPr lang="en-GB" dirty="0" err="1"/>
              <a:t>filosofiaa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vieraita</a:t>
            </a:r>
            <a:r>
              <a:rPr lang="en-GB" dirty="0"/>
              <a:t> </a:t>
            </a:r>
            <a:r>
              <a:rPr lang="en-GB" dirty="0" err="1"/>
              <a:t>kieliä</a:t>
            </a:r>
            <a:r>
              <a:rPr lang="en-GB" dirty="0"/>
              <a:t>.</a:t>
            </a:r>
          </a:p>
          <a:p>
            <a:pPr marL="550704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Kristiina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hallitsijana</a:t>
            </a:r>
            <a:r>
              <a:rPr lang="en-GB" dirty="0"/>
              <a:t> vain 10 </a:t>
            </a:r>
            <a:r>
              <a:rPr lang="en-GB" dirty="0" err="1"/>
              <a:t>vuotta</a:t>
            </a:r>
            <a:r>
              <a:rPr lang="en-GB" dirty="0"/>
              <a:t>. Hän </a:t>
            </a:r>
            <a:r>
              <a:rPr lang="en-GB" dirty="0" err="1"/>
              <a:t>luopui</a:t>
            </a:r>
            <a:r>
              <a:rPr lang="en-GB" dirty="0"/>
              <a:t> </a:t>
            </a:r>
            <a:r>
              <a:rPr lang="en-GB" dirty="0" err="1"/>
              <a:t>kruunusta</a:t>
            </a:r>
            <a:r>
              <a:rPr lang="en-GB" dirty="0"/>
              <a:t>,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katolilaiseksi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muutti</a:t>
            </a:r>
            <a:r>
              <a:rPr lang="en-GB" dirty="0"/>
              <a:t> </a:t>
            </a:r>
            <a:r>
              <a:rPr lang="en-GB" dirty="0" err="1"/>
              <a:t>Roomaan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FAF54B-762E-BAAA-A3C3-F9467FD356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11</a:t>
            </a:r>
          </a:p>
        </p:txBody>
      </p:sp>
    </p:spTree>
    <p:extLst>
      <p:ext uri="{BB962C8B-B14F-4D97-AF65-F5344CB8AC3E}">
        <p14:creationId xmlns:p14="http://schemas.microsoft.com/office/powerpoint/2010/main" val="12591976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Macintosh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Office-teema</vt:lpstr>
      <vt:lpstr>11. Kuninkaan ja aatelin valtatasapaino  Tietoisku: Kuningatar Kristiina ja sukupuolen moninaisuuden historiaa</vt:lpstr>
      <vt:lpstr>PowerPoint Presentation</vt:lpstr>
      <vt:lpstr>Sukupuolen moninaisuus historiassa</vt:lpstr>
      <vt:lpstr>Sukupuolen moninaisuus historiassa</vt:lpstr>
      <vt:lpstr>Kuningatar Kristiina (1626–89)</vt:lpstr>
      <vt:lpstr>Kuningatar Kristiina (1626–89)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 Ruotsista luodaan suurvalta  Tietoisku: Ruotsin heikkoudet ja vahvuudet 1600-luvulla</dc:title>
  <cp:lastModifiedBy>Haapakangas, Sanna E</cp:lastModifiedBy>
  <cp:revision>10</cp:revision>
  <dcterms:modified xsi:type="dcterms:W3CDTF">2022-06-09T15:30:35Z</dcterms:modified>
</cp:coreProperties>
</file>