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21.3.2016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Gc3ZDDO08D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i 3"/>
          <p:cNvSpPr/>
          <p:nvPr/>
        </p:nvSpPr>
        <p:spPr>
          <a:xfrm>
            <a:off x="1259632" y="1052736"/>
            <a:ext cx="4968552" cy="223224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600" dirty="0"/>
              <a:t>Suprapubinen katetri</a:t>
            </a:r>
          </a:p>
        </p:txBody>
      </p:sp>
    </p:spTree>
    <p:extLst>
      <p:ext uri="{BB962C8B-B14F-4D97-AF65-F5344CB8AC3E}">
        <p14:creationId xmlns:p14="http://schemas.microsoft.com/office/powerpoint/2010/main" val="312406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Suprapubinen katetri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parempi vaihtoehto kestokatetrille, kun rakko ei toimi tai katetrointi ei onnistu</a:t>
            </a:r>
          </a:p>
          <a:p>
            <a:r>
              <a:rPr lang="fi-FI" dirty="0" smtClean="0"/>
              <a:t>helppo seurata spontaanin virtsauksen onnistumista</a:t>
            </a:r>
          </a:p>
          <a:p>
            <a:r>
              <a:rPr lang="fi-FI" dirty="0" smtClean="0"/>
              <a:t>jos antikoagulaatiohoito -&gt; kysy pidetäänkö tauko ennen laittamista</a:t>
            </a:r>
          </a:p>
          <a:p>
            <a:r>
              <a:rPr lang="fi-FI" dirty="0" smtClean="0"/>
              <a:t>lääkäri asettaa hoitajan avustamana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992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www.youtube.com/watch?v=Gc3ZDDO08Dg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030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Seurattava, ettei…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katetri tule </a:t>
            </a:r>
            <a:r>
              <a:rPr lang="fi-FI" dirty="0"/>
              <a:t>ulos tai </a:t>
            </a:r>
            <a:r>
              <a:rPr lang="fi-FI" dirty="0" smtClean="0"/>
              <a:t>ole </a:t>
            </a:r>
            <a:r>
              <a:rPr lang="fi-FI" dirty="0"/>
              <a:t>tukossa</a:t>
            </a:r>
          </a:p>
          <a:p>
            <a:r>
              <a:rPr lang="fi-FI" dirty="0" smtClean="0"/>
              <a:t>virtsa valu </a:t>
            </a:r>
            <a:r>
              <a:rPr lang="fi-FI" dirty="0"/>
              <a:t>katetrin vierestä tai </a:t>
            </a:r>
            <a:r>
              <a:rPr lang="fi-FI" dirty="0" smtClean="0"/>
              <a:t>tule </a:t>
            </a:r>
            <a:r>
              <a:rPr lang="fi-FI" dirty="0"/>
              <a:t>virtsaputkesta</a:t>
            </a:r>
          </a:p>
          <a:p>
            <a:r>
              <a:rPr lang="fi-FI" dirty="0" smtClean="0"/>
              <a:t>virtsa muutu </a:t>
            </a:r>
            <a:r>
              <a:rPr lang="fi-FI" dirty="0"/>
              <a:t>sakkaiseksi, pahanhajuiseksi tai veriseksi</a:t>
            </a:r>
          </a:p>
          <a:p>
            <a:r>
              <a:rPr lang="fi-FI" dirty="0" smtClean="0"/>
              <a:t>nouse kuumetta </a:t>
            </a:r>
            <a:r>
              <a:rPr lang="fi-FI" dirty="0"/>
              <a:t>tai </a:t>
            </a:r>
            <a:r>
              <a:rPr lang="fi-FI" dirty="0" smtClean="0"/>
              <a:t>tule </a:t>
            </a:r>
            <a:r>
              <a:rPr lang="fi-FI" dirty="0"/>
              <a:t>alavatsakipuja </a:t>
            </a:r>
          </a:p>
          <a:p>
            <a:r>
              <a:rPr lang="fi-FI" dirty="0" smtClean="0"/>
              <a:t>katetrin </a:t>
            </a:r>
            <a:r>
              <a:rPr lang="fi-FI" dirty="0"/>
              <a:t>juuri </a:t>
            </a:r>
            <a:r>
              <a:rPr lang="fi-FI" dirty="0" smtClean="0"/>
              <a:t>eritä </a:t>
            </a:r>
            <a:r>
              <a:rPr lang="fi-FI" dirty="0"/>
              <a:t>runsaasti tai </a:t>
            </a:r>
            <a:r>
              <a:rPr lang="fi-FI" dirty="0" smtClean="0"/>
              <a:t>kipeydy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040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Suprapubinen katetri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</a:t>
            </a:r>
            <a:r>
              <a:rPr lang="fi-FI" dirty="0" smtClean="0"/>
              <a:t>irtsankeräyspussin vaihto vähintään kerran viikossa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 smtClean="0"/>
              <a:t>cystofixin</a:t>
            </a:r>
            <a:r>
              <a:rPr lang="fi-FI" dirty="0" smtClean="0"/>
              <a:t> vaihto 3kk välein (lääkäri/sh)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4409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Toimist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oimi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oimi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85</Words>
  <Application>Microsoft Office PowerPoint</Application>
  <PresentationFormat>Näytössä katseltava diaesitys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PowerPoint-esitys</vt:lpstr>
      <vt:lpstr>Suprapubinen katetri</vt:lpstr>
      <vt:lpstr>PowerPoint-esitys</vt:lpstr>
      <vt:lpstr>Seurattava, ettei…</vt:lpstr>
      <vt:lpstr>Suprapubinen katetri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Suprapubinen katetri</dc:title>
  <dc:creator>Lähteenmäki Tanja</dc:creator>
  <cp:lastModifiedBy>Lähteenmäki Tanja</cp:lastModifiedBy>
  <cp:revision>5</cp:revision>
  <dcterms:created xsi:type="dcterms:W3CDTF">2014-09-08T05:14:57Z</dcterms:created>
  <dcterms:modified xsi:type="dcterms:W3CDTF">2016-03-21T08:33:39Z</dcterms:modified>
</cp:coreProperties>
</file>