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F9975DA-79B4-48CC-9AFD-93A182189B61}" type="datetimeFigureOut">
              <a:rPr lang="fi-FI" smtClean="0"/>
              <a:t>27.11.2015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836E65C-F9E1-4FB8-82E2-BAB45F629FAC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Tulevaisuuden koulu -kysely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Hiekanpään koulu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7506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27584" y="1844824"/>
            <a:ext cx="7452817" cy="4281339"/>
          </a:xfrm>
        </p:spPr>
        <p:txBody>
          <a:bodyPr/>
          <a:lstStyle/>
          <a:p>
            <a:r>
              <a:rPr lang="fi-FI" dirty="0" smtClean="0"/>
              <a:t>1. Opiskelu tapahtuu käytännönläheisesti.</a:t>
            </a:r>
          </a:p>
          <a:p>
            <a:r>
              <a:rPr lang="fi-FI" dirty="0" smtClean="0"/>
              <a:t>2. Jotkut kokeet olisi hyvä saada suorittaa suullisina, esim. kielet.</a:t>
            </a:r>
          </a:p>
          <a:p>
            <a:r>
              <a:rPr lang="fi-FI" dirty="0" smtClean="0"/>
              <a:t>3. Tulevaisuudessa lisää valinnaisaineita, kielivaihtoehtoja, kaupallisia aineita.</a:t>
            </a:r>
          </a:p>
          <a:p>
            <a:r>
              <a:rPr lang="fi-FI" dirty="0" smtClean="0"/>
              <a:t>4. Opiskelu tapahtuu ryhmissä. Pehmeät tuolit ja ilmastointi.</a:t>
            </a:r>
          </a:p>
          <a:p>
            <a:r>
              <a:rPr lang="fi-FI" dirty="0" smtClean="0"/>
              <a:t>5. Arvostelu tapahtuu samalla tavalla kuin nykyään. Numeroarviointi.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7. </a:t>
            </a:r>
            <a:r>
              <a:rPr lang="fi-FI" dirty="0" err="1" smtClean="0"/>
              <a:t>lk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552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395536" y="1628800"/>
            <a:ext cx="7552349" cy="4320480"/>
          </a:xfrm>
        </p:spPr>
        <p:txBody>
          <a:bodyPr>
            <a:noAutofit/>
          </a:bodyPr>
          <a:lstStyle/>
          <a:p>
            <a:pPr algn="just"/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 Laajempi valikoima valinnaisia </a:t>
            </a:r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pitkät ja lyhyet valinnaiset (4). Pulpetit ja penkit vaihtuisi säkkituoleihin jne. Opiskeltaisiin kaikissa aineissa ryhmissä.</a:t>
            </a:r>
          </a:p>
          <a:p>
            <a:pPr algn="just"/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 Kokeet suoritettaisiin suullisesti ja internetin välityksellä.</a:t>
            </a:r>
          </a:p>
          <a:p>
            <a:pPr algn="just"/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 Ainepainotteisia luokkia voisi perustaa esimerkiksi siten, että musiikkia, liikuntaa tai vaikka matikkaa olisi eniten. Seitsemännellä luokalla opiskeltaisiin vielä normaalisti. Kahdeksannella ja yhdeksännellä luokalla voisi valita esim. uskonnon tilalle jotain muuta.</a:t>
            </a:r>
          </a:p>
          <a:p>
            <a:pPr algn="just"/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 Pehmeät tuolit, </a:t>
            </a:r>
            <a:r>
              <a:rPr lang="fi-FI" sz="2000" smtClean="0">
                <a:latin typeface="Arial" panose="020B0604020202020204" pitchFamily="34" charset="0"/>
                <a:cs typeface="Arial" panose="020B0604020202020204" pitchFamily="34" charset="0"/>
              </a:rPr>
              <a:t>ryhmissä opiskelu.</a:t>
            </a:r>
            <a:endParaRPr lang="fi-FI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5. Tuntityöskentely, kotitehtävät ja aktiivisuus vaikuttaisivat arvosteluun kokeita enemmän.</a:t>
            </a: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8. </a:t>
            </a:r>
            <a:r>
              <a:rPr lang="fi-FI" dirty="0" err="1" smtClean="0"/>
              <a:t>lk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230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39552" y="1268760"/>
            <a:ext cx="7848872" cy="504056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1. Sähköiset materiaalit, koulukirjat jätetään pois. Enemmän käytännön opiskelua. Viihtyisä ympäristö, paremmat rakennukset.</a:t>
            </a:r>
          </a:p>
          <a:p>
            <a:r>
              <a:rPr lang="fi-FI" dirty="0" smtClean="0"/>
              <a:t>2. Suulliset kokeet olisivat parempia joissakin aineissa. Kokeita voitaisiin suorittaa myös käytännössä.</a:t>
            </a:r>
          </a:p>
          <a:p>
            <a:r>
              <a:rPr lang="fi-FI" dirty="0" smtClean="0"/>
              <a:t>3. Oppiaineiden tulisi olla muutakin kuin pelkkää teoriaa. Oppiaineita enemmän käytännössä ja </a:t>
            </a:r>
            <a:r>
              <a:rPr lang="fi-FI" dirty="0" err="1" smtClean="0"/>
              <a:t>TET-jaksoja</a:t>
            </a:r>
            <a:r>
              <a:rPr lang="fi-FI" dirty="0" smtClean="0"/>
              <a:t> enemmän.</a:t>
            </a:r>
          </a:p>
          <a:p>
            <a:r>
              <a:rPr lang="fi-FI" dirty="0" smtClean="0"/>
              <a:t>4. Opiskellaan enemmän ryhmissä ja myös itsenäistä opiskelua. Pulpetit korvattaisiin jollain pehmeällä. Uusi hyvälaatuinen rakennus, joka kestää pitkään. Rakennus suunniteltaisiin kunnolla, esim. ei sisäilmaongelmia ja paljon valoja.</a:t>
            </a:r>
          </a:p>
          <a:p>
            <a:r>
              <a:rPr lang="fi-FI" dirty="0" smtClean="0"/>
              <a:t>5. Keksitään uusia näkökulmia arviointiin. Keskitytään enemmän kokonaisuuteen eikä pieniin seikkoihin. Monen opettajan mielipide.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9. </a:t>
            </a:r>
            <a:r>
              <a:rPr lang="fi-FI" dirty="0" err="1" smtClean="0"/>
              <a:t>lk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851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76</TotalTime>
  <Words>264</Words>
  <Application>Microsoft Office PowerPoint</Application>
  <PresentationFormat>Näytössä katseltava diaesitys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Candara</vt:lpstr>
      <vt:lpstr>Symbol</vt:lpstr>
      <vt:lpstr>Wingdings</vt:lpstr>
      <vt:lpstr>Aaltomuoto</vt:lpstr>
      <vt:lpstr>Tulevaisuuden koulu -kysely</vt:lpstr>
      <vt:lpstr>7. lk</vt:lpstr>
      <vt:lpstr>8. lk</vt:lpstr>
      <vt:lpstr>9. lk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Tulevaisuuden koulu -kysely</dc:title>
  <dc:creator>Marianne Myllys</dc:creator>
  <cp:lastModifiedBy>Nykänen Kirsi</cp:lastModifiedBy>
  <cp:revision>9</cp:revision>
  <dcterms:created xsi:type="dcterms:W3CDTF">2015-11-19T14:36:24Z</dcterms:created>
  <dcterms:modified xsi:type="dcterms:W3CDTF">2015-11-27T09:46:39Z</dcterms:modified>
</cp:coreProperties>
</file>