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2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SYÖPÄSAIRAUDET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8069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93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9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32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2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160" y="231818"/>
            <a:ext cx="5293217" cy="2919211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620" y="3979571"/>
            <a:ext cx="4739425" cy="249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25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5379076"/>
          </a:xfrm>
        </p:spPr>
        <p:txBody>
          <a:bodyPr>
            <a:normAutofit/>
          </a:bodyPr>
          <a:lstStyle/>
          <a:p>
            <a:r>
              <a:rPr lang="fi-FI" sz="6000" dirty="0" smtClean="0"/>
              <a:t>Joka kolmas  suomalainen</a:t>
            </a:r>
            <a:br>
              <a:rPr lang="fi-FI" sz="6000" dirty="0" smtClean="0"/>
            </a:br>
            <a:r>
              <a:rPr lang="fi-FI" sz="6000" dirty="0"/>
              <a:t/>
            </a:r>
            <a:br>
              <a:rPr lang="fi-FI" sz="6000" dirty="0"/>
            </a:br>
            <a:r>
              <a:rPr lang="fi-FI" sz="6000" dirty="0" smtClean="0"/>
              <a:t>n. 30 000 / V.</a:t>
            </a:r>
            <a:r>
              <a:rPr lang="fi-FI" sz="4000" dirty="0" smtClean="0"/>
              <a:t/>
            </a:r>
            <a:br>
              <a:rPr lang="fi-FI" sz="4000" dirty="0" smtClean="0"/>
            </a:br>
            <a:r>
              <a:rPr lang="fi-FI" sz="4000" dirty="0"/>
              <a:t/>
            </a:r>
            <a:br>
              <a:rPr lang="fi-FI" sz="4000" dirty="0"/>
            </a:br>
            <a:endParaRPr lang="fi-FI" sz="400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255659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18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796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41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0" y="302653"/>
            <a:ext cx="3517657" cy="2440548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953" y="495836"/>
            <a:ext cx="5331853" cy="4011770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71" y="3013656"/>
            <a:ext cx="5280338" cy="352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2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03" y="453577"/>
            <a:ext cx="4238625" cy="3143250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440" y="597056"/>
            <a:ext cx="3193102" cy="2315380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541" y="286152"/>
            <a:ext cx="3606085" cy="1860996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03" y="4345009"/>
            <a:ext cx="2228850" cy="205740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755" y="3190740"/>
            <a:ext cx="2369713" cy="2897747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602" y="4229099"/>
            <a:ext cx="3709116" cy="217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32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orakulmio 2"/>
          <p:cNvSpPr/>
          <p:nvPr/>
        </p:nvSpPr>
        <p:spPr>
          <a:xfrm>
            <a:off x="618184" y="476518"/>
            <a:ext cx="213789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 smtClean="0"/>
              <a:t>BENIGNI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7872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Suorakulmio 2"/>
          <p:cNvSpPr/>
          <p:nvPr/>
        </p:nvSpPr>
        <p:spPr>
          <a:xfrm>
            <a:off x="978795" y="1133341"/>
            <a:ext cx="224092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 smtClean="0"/>
              <a:t>MALIGNI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5032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40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Damasti</Template>
  <TotalTime>74</TotalTime>
  <Words>6</Words>
  <Application>Microsoft Office PowerPoint</Application>
  <PresentationFormat>Laajakuva</PresentationFormat>
  <Paragraphs>4</Paragraphs>
  <Slides>14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8" baseType="lpstr">
      <vt:lpstr>Arial</vt:lpstr>
      <vt:lpstr>Bookman Old Style</vt:lpstr>
      <vt:lpstr>Rockwell</vt:lpstr>
      <vt:lpstr>Damask</vt:lpstr>
      <vt:lpstr>SYÖPÄSAIRAUDET</vt:lpstr>
      <vt:lpstr>Joka kolmas  suomalainen  n. 30 000 / V.  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SYÖPÄSAIRAUDET</dc:title>
  <dc:creator>Kaisa Kurko</dc:creator>
  <cp:lastModifiedBy>Kurko Kaisa-Leea</cp:lastModifiedBy>
  <cp:revision>4</cp:revision>
  <dcterms:created xsi:type="dcterms:W3CDTF">2016-02-22T18:52:44Z</dcterms:created>
  <dcterms:modified xsi:type="dcterms:W3CDTF">2019-10-11T05:07:14Z</dcterms:modified>
</cp:coreProperties>
</file>