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12192000" cy="6858000"/>
  <p:notesSz cx="9929813" cy="14357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 latinLnBrk="0">
              <a:defRPr lang="fi-FI" sz="17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4596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 latinLnBrk="0">
              <a:defRPr lang="fi-FI" sz="1700"/>
            </a:lvl1pPr>
          </a:lstStyle>
          <a:p>
            <a:fld id="{8EB33BB8-6C7A-4BE0-9B55-9EAC48D52EC6}" type="datetimeFigureOut">
              <a:rPr lang="fi-FI"/>
              <a:t>4.8.2017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 latinLnBrk="0">
              <a:defRPr lang="fi-FI" sz="17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4596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 latinLnBrk="0">
              <a:defRPr lang="fi-FI" sz="1700"/>
            </a:lvl1pPr>
          </a:lstStyle>
          <a:p>
            <a:fld id="{73F7AA83-DE31-4E93-AB07-EF7FB05F6670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 latinLnBrk="0">
              <a:defRPr lang="fi-FI" sz="17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4596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 latinLnBrk="0">
              <a:defRPr lang="fi-FI" sz="1700"/>
            </a:lvl1pPr>
          </a:lstStyle>
          <a:p>
            <a:fld id="{C611EF64-F73B-4314-BB6F-BC0937BBDF19}" type="datetimeFigureOut">
              <a:t>4.8.2017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58813" y="1795463"/>
            <a:ext cx="8612187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2982" y="6909474"/>
            <a:ext cx="7943850" cy="5653207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 latinLnBrk="0">
              <a:defRPr lang="fi-FI" sz="17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4596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 latinLnBrk="0">
              <a:defRPr lang="fi-FI" sz="1700"/>
            </a:lvl1pPr>
          </a:lstStyle>
          <a:p>
            <a:fld id="{935E2820-AFE1-45FA-949E-17BDB534E1DC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altLang="fi-FI" smtClean="0"/>
          </a:p>
        </p:txBody>
      </p:sp>
      <p:sp>
        <p:nvSpPr>
          <p:cNvPr id="1536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78541" indent="-41482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659293" indent="-33185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323010" indent="-33185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986728" indent="-33185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650445" indent="-3318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4314162" indent="-3318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977879" indent="-3318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641597" indent="-3318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EB237F-9E86-438C-9FF1-98DA8526CEED}" type="slidenum">
              <a:rPr lang="fi-FI" altLang="fi-FI" smtClean="0">
                <a:latin typeface="Calibri" panose="020F0502020204030204" pitchFamily="34" charset="0"/>
              </a:rPr>
              <a:pPr/>
              <a:t>1</a:t>
            </a:fld>
            <a:endParaRPr lang="fi-FI" altLang="fi-FI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78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 latinLnBrk="0">
              <a:lnSpc>
                <a:spcPct val="80000"/>
              </a:lnSpc>
              <a:defRPr lang="fi-FI" sz="66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 latinLnBrk="0">
              <a:spcBef>
                <a:spcPts val="0"/>
              </a:spcBef>
              <a:buNone/>
              <a:defRPr lang="fi-FI" sz="2400">
                <a:solidFill>
                  <a:schemeClr val="accent2"/>
                </a:solidFill>
              </a:defRPr>
            </a:lvl1pPr>
            <a:lvl2pPr marL="457200" indent="0" algn="ctr" latinLnBrk="0">
              <a:buNone/>
              <a:defRPr lang="fi-FI" sz="2000"/>
            </a:lvl2pPr>
            <a:lvl3pPr marL="914400" indent="0" algn="ctr" latinLnBrk="0">
              <a:buNone/>
              <a:defRPr lang="fi-FI" sz="1800"/>
            </a:lvl3pPr>
            <a:lvl4pPr marL="1371600" indent="0" algn="ctr" latinLnBrk="0">
              <a:buNone/>
              <a:defRPr lang="fi-FI" sz="1600"/>
            </a:lvl4pPr>
            <a:lvl5pPr marL="1828800" indent="0" algn="ctr" latinLnBrk="0">
              <a:buNone/>
              <a:defRPr lang="fi-FI" sz="1600"/>
            </a:lvl5pPr>
            <a:lvl6pPr marL="2286000" indent="0" algn="ctr" latinLnBrk="0">
              <a:buNone/>
              <a:defRPr lang="fi-FI" sz="1600"/>
            </a:lvl6pPr>
            <a:lvl7pPr marL="2743200" indent="0" algn="ctr" latinLnBrk="0">
              <a:buNone/>
              <a:defRPr lang="fi-FI" sz="1600"/>
            </a:lvl7pPr>
            <a:lvl8pPr marL="3200400" indent="0" algn="ctr" latinLnBrk="0">
              <a:buNone/>
              <a:defRPr lang="fi-FI" sz="1600"/>
            </a:lvl8pPr>
            <a:lvl9pPr marL="3657600" indent="0" algn="ctr" latinLnBrk="0">
              <a:buNone/>
              <a:defRPr lang="fi-FI"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t>4.8.2017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t>4.8.2017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t>4.8.2017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t>4.8.2017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 latinLnBrk="0">
              <a:defRPr lang="fi-FI" sz="5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 latinLnBrk="0">
              <a:buNone/>
              <a:defRPr lang="fi-FI" sz="200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fi-FI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t>4.8.2017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t>4.8.2017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fi-FI" sz="2100" b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fi-FI" sz="2100" b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t>4.8.2017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t>4.8.2017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t>4.8.2017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0">
              <a:defRPr lang="fi-FI" sz="2600">
                <a:solidFill>
                  <a:schemeClr val="accent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0">
              <a:spcBef>
                <a:spcPts val="1000"/>
              </a:spcBef>
              <a:buNone/>
              <a:defRPr lang="fi-FI" sz="1400"/>
            </a:lvl1pPr>
            <a:lvl2pPr marL="457200" indent="0" latinLnBrk="0">
              <a:buNone/>
              <a:defRPr lang="fi-FI" sz="1400"/>
            </a:lvl2pPr>
            <a:lvl3pPr marL="914400" indent="0" latinLnBrk="0">
              <a:buNone/>
              <a:defRPr lang="fi-FI" sz="1200"/>
            </a:lvl3pPr>
            <a:lvl4pPr marL="1371600" indent="0" latinLnBrk="0">
              <a:buNone/>
              <a:defRPr lang="fi-FI" sz="1000"/>
            </a:lvl4pPr>
            <a:lvl5pPr marL="1828800" indent="0" latinLnBrk="0">
              <a:buNone/>
              <a:defRPr lang="fi-FI" sz="1000"/>
            </a:lvl5pPr>
            <a:lvl6pPr marL="2286000" indent="0" latinLnBrk="0">
              <a:buNone/>
              <a:defRPr lang="fi-FI" sz="1000"/>
            </a:lvl6pPr>
            <a:lvl7pPr marL="2743200" indent="0" latinLnBrk="0">
              <a:buNone/>
              <a:defRPr lang="fi-FI" sz="1000"/>
            </a:lvl7pPr>
            <a:lvl8pPr marL="3200400" indent="0" latinLnBrk="0">
              <a:buNone/>
              <a:defRPr lang="fi-FI" sz="1000"/>
            </a:lvl8pPr>
            <a:lvl9pPr marL="3657600" indent="0" latinLnBrk="0">
              <a:buNone/>
              <a:defRPr lang="fi-FI"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t>4.8.2017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0">
              <a:defRPr lang="fi-FI" sz="2600">
                <a:solidFill>
                  <a:schemeClr val="accent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0">
              <a:spcBef>
                <a:spcPts val="1000"/>
              </a:spcBef>
              <a:buNone/>
              <a:defRPr lang="fi-FI" sz="1400"/>
            </a:lvl1pPr>
            <a:lvl2pPr marL="457200" indent="0" latinLnBrk="0">
              <a:buNone/>
              <a:defRPr lang="fi-FI" sz="1400"/>
            </a:lvl2pPr>
            <a:lvl3pPr marL="914400" indent="0" latinLnBrk="0">
              <a:buNone/>
              <a:defRPr lang="fi-FI" sz="1200"/>
            </a:lvl3pPr>
            <a:lvl4pPr marL="1371600" indent="0" latinLnBrk="0">
              <a:buNone/>
              <a:defRPr lang="fi-FI" sz="1000"/>
            </a:lvl4pPr>
            <a:lvl5pPr marL="1828800" indent="0" latinLnBrk="0">
              <a:buNone/>
              <a:defRPr lang="fi-FI" sz="1000"/>
            </a:lvl5pPr>
            <a:lvl6pPr marL="2286000" indent="0" latinLnBrk="0">
              <a:buNone/>
              <a:defRPr lang="fi-FI" sz="1000"/>
            </a:lvl6pPr>
            <a:lvl7pPr marL="2743200" indent="0" latinLnBrk="0">
              <a:buNone/>
              <a:defRPr lang="fi-FI" sz="1000"/>
            </a:lvl7pPr>
            <a:lvl8pPr marL="3200400" indent="0" latinLnBrk="0">
              <a:buNone/>
              <a:defRPr lang="fi-FI" sz="1000"/>
            </a:lvl8pPr>
            <a:lvl9pPr marL="3657600" indent="0" latinLnBrk="0">
              <a:buNone/>
              <a:defRPr lang="fi-FI"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t>4.8.2017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fi-FI"/>
          </a:p>
        </p:txBody>
      </p:sp>
      <p:sp>
        <p:nvSpPr>
          <p:cNvPr id="8" name="Pyöristetty suorakulmi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 latinLnBrk="0">
              <a:buNone/>
              <a:defRPr lang="fi-FI" sz="24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900">
                <a:solidFill>
                  <a:schemeClr val="bg1"/>
                </a:solidFill>
              </a:defRPr>
            </a:lvl1pPr>
          </a:lstStyle>
          <a:p>
            <a:fld id="{9D3B9702-7FBF-4720-8670-571C5E7EEDDE}" type="datetime1">
              <a:t>4.8.2017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900"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fi-FI" sz="1050" b="1">
                <a:solidFill>
                  <a:schemeClr val="accent2"/>
                </a:solidFill>
              </a:defRPr>
            </a:lvl1pPr>
          </a:lstStyle>
          <a:p>
            <a:fld id="{8FDBFFB2-86D9-4B8F-A59A-553A60B94BBE}" type="slidenum"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lang="fi-FI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2208214" y="476250"/>
            <a:ext cx="7934325" cy="852488"/>
          </a:xfrm>
        </p:spPr>
        <p:txBody>
          <a:bodyPr>
            <a:normAutofit fontScale="90000"/>
          </a:bodyPr>
          <a:lstStyle/>
          <a:p>
            <a:r>
              <a:rPr lang="fi-FI" altLang="fi-FI" sz="3200" dirty="0"/>
              <a:t>Perusopetuksen asiakaslupaus </a:t>
            </a:r>
            <a:br>
              <a:rPr lang="fi-FI" altLang="fi-FI" sz="3200" dirty="0"/>
            </a:br>
            <a:r>
              <a:rPr lang="fi-FI" altLang="fi-FI" sz="3200" dirty="0"/>
              <a:t>Korian ja Napan koulut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40013" y="1844675"/>
            <a:ext cx="6172200" cy="31115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fi-FI" sz="1800" b="1" dirty="0"/>
              <a:t>Kuulemme sinua, haemme yhdessä ratkaisuja hyvinvointisi </a:t>
            </a:r>
            <a:r>
              <a:rPr lang="fi-FI" sz="1800" b="1" dirty="0" smtClean="0"/>
              <a:t> </a:t>
            </a:r>
            <a:r>
              <a:rPr lang="fi-FI" sz="1800" b="1" dirty="0" smtClean="0"/>
              <a:t>lisäämiseksi</a:t>
            </a:r>
            <a:endParaRPr lang="fi-FI" sz="1800" b="1" dirty="0"/>
          </a:p>
          <a:p>
            <a:pPr marL="642938" lvl="1" indent="-342900">
              <a:buFont typeface="+mj-lt"/>
              <a:buAutoNum type="arabicPeriod"/>
              <a:defRPr/>
            </a:pPr>
            <a:r>
              <a:rPr lang="fi-FI" sz="1500" dirty="0"/>
              <a:t>Lupaamme kohdata sinut arvostavasti ja kuulla näkemyksesi ja kokemuksesi. </a:t>
            </a:r>
          </a:p>
          <a:p>
            <a:pPr marL="642938" lvl="1" indent="-342900">
              <a:buFont typeface="+mj-lt"/>
              <a:buAutoNum type="arabicPeriod"/>
              <a:defRPr/>
            </a:pPr>
            <a:r>
              <a:rPr lang="fi-FI" sz="1500" dirty="0"/>
              <a:t>Lupaamme, että saat meihin yhteyden ja tiedon siitä, miten asiasi etenee.</a:t>
            </a:r>
          </a:p>
          <a:p>
            <a:pPr marL="642938" lvl="1" indent="-342900">
              <a:buFont typeface="+mj-lt"/>
              <a:buAutoNum type="arabicPeriod"/>
              <a:defRPr/>
            </a:pPr>
            <a:r>
              <a:rPr lang="fi-FI" sz="1500" dirty="0"/>
              <a:t>Lupaamme, että elämäntilanteesi huomioidaan palvelujen järjestämisessä.</a:t>
            </a:r>
          </a:p>
          <a:p>
            <a:pPr marL="642938" lvl="1" indent="-342900">
              <a:buFont typeface="+mj-lt"/>
              <a:buAutoNum type="arabicPeriod"/>
              <a:defRPr/>
            </a:pPr>
            <a:r>
              <a:rPr lang="fi-FI" sz="1500" dirty="0"/>
              <a:t>Lupaamme, että  tarvittaessa kokoamme ammattilaisverkoston, jotta sinun ei tarvitse kertoa asioitasi yhä uudelleen.</a:t>
            </a:r>
          </a:p>
          <a:p>
            <a:pPr marL="642938" lvl="1" indent="-342900">
              <a:buFont typeface="+mj-lt"/>
              <a:buAutoNum type="arabicPeriod"/>
              <a:defRPr/>
            </a:pPr>
            <a:r>
              <a:rPr lang="fi-FI" sz="1500" dirty="0"/>
              <a:t>Lupaamme, että olet osallisena omien palvelujesi suunnittelussa, toteuttamisessa ja arvioimisessa, ikäkautesi huomioiden.</a:t>
            </a:r>
          </a:p>
          <a:p>
            <a:pPr>
              <a:buFont typeface="+mj-lt"/>
              <a:buAutoNum type="arabicPeriod"/>
              <a:defRPr/>
            </a:pPr>
            <a:endParaRPr lang="fi-FI" sz="1800" dirty="0"/>
          </a:p>
          <a:p>
            <a:pPr marL="342900" lvl="1" indent="0">
              <a:buNone/>
              <a:defRPr/>
            </a:pPr>
            <a:endParaRPr lang="fi-FI" sz="1500" b="1" dirty="0"/>
          </a:p>
        </p:txBody>
      </p:sp>
    </p:spTree>
    <p:extLst>
      <p:ext uri="{BB962C8B-B14F-4D97-AF65-F5344CB8AC3E}">
        <p14:creationId xmlns:p14="http://schemas.microsoft.com/office/powerpoint/2010/main" val="160088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 Happy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8318A7F-E0ED-4A1C-887D-D24500C8C7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Lapset leikkivät -esitys (piirretty kuva, laajakuva)</Template>
  <TotalTime>0</TotalTime>
  <Words>75</Words>
  <Application>Microsoft Office PowerPoint</Application>
  <PresentationFormat>Laajakuva</PresentationFormat>
  <Paragraphs>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Euphemia</vt:lpstr>
      <vt:lpstr>Wingdings</vt:lpstr>
      <vt:lpstr>Children Happy 16x9</vt:lpstr>
      <vt:lpstr>Perusopetuksen asiakaslupaus  Korian ja Napan koulut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2017-05-22T09:54:16Z</dcterms:created>
  <dcterms:modified xsi:type="dcterms:W3CDTF">2017-08-04T13:07:10Z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TC034618839991</vt:lpwstr>
  </property>
</Properties>
</file>