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handoutMasterIdLst>
    <p:handoutMasterId r:id="rId25"/>
  </p:handoutMasterIdLst>
  <p:sldIdLst>
    <p:sldId id="256" r:id="rId2"/>
    <p:sldId id="259" r:id="rId3"/>
    <p:sldId id="257" r:id="rId4"/>
    <p:sldId id="258" r:id="rId5"/>
    <p:sldId id="260" r:id="rId6"/>
    <p:sldId id="261" r:id="rId7"/>
    <p:sldId id="262" r:id="rId8"/>
    <p:sldId id="263" r:id="rId9"/>
    <p:sldId id="264" r:id="rId10"/>
    <p:sldId id="265" r:id="rId11"/>
    <p:sldId id="266" r:id="rId12"/>
    <p:sldId id="269" r:id="rId13"/>
    <p:sldId id="267" r:id="rId14"/>
    <p:sldId id="268" r:id="rId15"/>
    <p:sldId id="271" r:id="rId16"/>
    <p:sldId id="279" r:id="rId17"/>
    <p:sldId id="278" r:id="rId18"/>
    <p:sldId id="277" r:id="rId19"/>
    <p:sldId id="280" r:id="rId20"/>
    <p:sldId id="270" r:id="rId21"/>
    <p:sldId id="274" r:id="rId22"/>
    <p:sldId id="273" r:id="rId23"/>
    <p:sldId id="275" r:id="rId24"/>
  </p:sldIdLst>
  <p:sldSz cx="9144000" cy="6858000" type="screen4x3"/>
  <p:notesSz cx="6669088" cy="9926638"/>
  <p:defaultTextStyle>
    <a:defPPr>
      <a:defRPr lang="fi-FI"/>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22" name="Rectangle 2"/>
          <p:cNvSpPr>
            <a:spLocks noGrp="1" noChangeArrowheads="1"/>
          </p:cNvSpPr>
          <p:nvPr>
            <p:ph type="hdr" sz="quarter"/>
          </p:nvPr>
        </p:nvSpPr>
        <p:spPr bwMode="auto">
          <a:xfrm>
            <a:off x="0" y="0"/>
            <a:ext cx="288925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endParaRPr lang="fi-FI"/>
          </a:p>
        </p:txBody>
      </p:sp>
      <p:sp>
        <p:nvSpPr>
          <p:cNvPr id="30723" name="Rectangle 3"/>
          <p:cNvSpPr>
            <a:spLocks noGrp="1" noChangeArrowheads="1"/>
          </p:cNvSpPr>
          <p:nvPr>
            <p:ph type="dt" sz="quarter" idx="1"/>
          </p:nvPr>
        </p:nvSpPr>
        <p:spPr bwMode="auto">
          <a:xfrm>
            <a:off x="3778250" y="0"/>
            <a:ext cx="288925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endParaRPr lang="fi-FI"/>
          </a:p>
        </p:txBody>
      </p:sp>
      <p:sp>
        <p:nvSpPr>
          <p:cNvPr id="30724" name="Rectangle 4"/>
          <p:cNvSpPr>
            <a:spLocks noGrp="1" noChangeArrowheads="1"/>
          </p:cNvSpPr>
          <p:nvPr>
            <p:ph type="ftr" sz="quarter" idx="2"/>
          </p:nvPr>
        </p:nvSpPr>
        <p:spPr bwMode="auto">
          <a:xfrm>
            <a:off x="0" y="9428163"/>
            <a:ext cx="2889250" cy="49688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endParaRPr lang="fi-FI"/>
          </a:p>
        </p:txBody>
      </p:sp>
      <p:sp>
        <p:nvSpPr>
          <p:cNvPr id="30725" name="Rectangle 5"/>
          <p:cNvSpPr>
            <a:spLocks noGrp="1" noChangeArrowheads="1"/>
          </p:cNvSpPr>
          <p:nvPr>
            <p:ph type="sldNum" sz="quarter" idx="3"/>
          </p:nvPr>
        </p:nvSpPr>
        <p:spPr bwMode="auto">
          <a:xfrm>
            <a:off x="3778250" y="9428163"/>
            <a:ext cx="2889250" cy="49688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E3C5CA8F-5C66-4E25-A107-B712D6CDBCAC}" type="slidenum">
              <a:rPr lang="fi-FI"/>
              <a:pPr/>
              <a:t>‹#›</a:t>
            </a:fld>
            <a:endParaRPr lang="fi-FI"/>
          </a:p>
        </p:txBody>
      </p:sp>
    </p:spTree>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Otsikkodia">
    <p:spTree>
      <p:nvGrpSpPr>
        <p:cNvPr id="1" name=""/>
        <p:cNvGrpSpPr/>
        <p:nvPr/>
      </p:nvGrpSpPr>
      <p:grpSpPr>
        <a:xfrm>
          <a:off x="0" y="0"/>
          <a:ext cx="0" cy="0"/>
          <a:chOff x="0" y="0"/>
          <a:chExt cx="0" cy="0"/>
        </a:xfrm>
      </p:grpSpPr>
      <p:grpSp>
        <p:nvGrpSpPr>
          <p:cNvPr id="24578" name="Group 2"/>
          <p:cNvGrpSpPr>
            <a:grpSpLocks/>
          </p:cNvGrpSpPr>
          <p:nvPr/>
        </p:nvGrpSpPr>
        <p:grpSpPr bwMode="auto">
          <a:xfrm>
            <a:off x="1658938" y="1600200"/>
            <a:ext cx="6837362" cy="3200400"/>
            <a:chOff x="1045" y="1008"/>
            <a:chExt cx="4307" cy="2016"/>
          </a:xfrm>
        </p:grpSpPr>
        <p:sp>
          <p:nvSpPr>
            <p:cNvPr id="24579" name="Oval 3"/>
            <p:cNvSpPr>
              <a:spLocks noChangeArrowheads="1"/>
            </p:cNvSpPr>
            <p:nvPr/>
          </p:nvSpPr>
          <p:spPr bwMode="hidden">
            <a:xfrm flipH="1">
              <a:off x="4392" y="1008"/>
              <a:ext cx="960" cy="960"/>
            </a:xfrm>
            <a:prstGeom prst="ellipse">
              <a:avLst/>
            </a:prstGeom>
            <a:solidFill>
              <a:schemeClr val="accent2"/>
            </a:solidFill>
            <a:ln w="9525">
              <a:noFill/>
              <a:round/>
              <a:headEnd/>
              <a:tailEnd/>
            </a:ln>
            <a:effectLst/>
          </p:spPr>
          <p:txBody>
            <a:bodyPr wrap="none" anchor="ctr"/>
            <a:lstStyle/>
            <a:p>
              <a:pPr algn="ctr"/>
              <a:endParaRPr lang="fi-FI" sz="2400">
                <a:latin typeface="Times New Roman" pitchFamily="18" charset="0"/>
              </a:endParaRPr>
            </a:p>
          </p:txBody>
        </p:sp>
        <p:sp>
          <p:nvSpPr>
            <p:cNvPr id="24580" name="Oval 4"/>
            <p:cNvSpPr>
              <a:spLocks noChangeArrowheads="1"/>
            </p:cNvSpPr>
            <p:nvPr/>
          </p:nvSpPr>
          <p:spPr bwMode="hidden">
            <a:xfrm flipH="1">
              <a:off x="3264" y="1008"/>
              <a:ext cx="960" cy="960"/>
            </a:xfrm>
            <a:prstGeom prst="ellipse">
              <a:avLst/>
            </a:prstGeom>
            <a:solidFill>
              <a:schemeClr val="accent2"/>
            </a:solidFill>
            <a:ln w="9525">
              <a:noFill/>
              <a:round/>
              <a:headEnd/>
              <a:tailEnd/>
            </a:ln>
            <a:effectLst/>
          </p:spPr>
          <p:txBody>
            <a:bodyPr wrap="none" anchor="ctr"/>
            <a:lstStyle/>
            <a:p>
              <a:pPr algn="ctr"/>
              <a:endParaRPr lang="fi-FI" sz="2400">
                <a:latin typeface="Times New Roman" pitchFamily="18" charset="0"/>
              </a:endParaRPr>
            </a:p>
          </p:txBody>
        </p:sp>
        <p:sp>
          <p:nvSpPr>
            <p:cNvPr id="24581" name="Oval 5"/>
            <p:cNvSpPr>
              <a:spLocks noChangeArrowheads="1"/>
            </p:cNvSpPr>
            <p:nvPr/>
          </p:nvSpPr>
          <p:spPr bwMode="hidden">
            <a:xfrm flipH="1">
              <a:off x="2136" y="1008"/>
              <a:ext cx="960" cy="960"/>
            </a:xfrm>
            <a:prstGeom prst="ellipse">
              <a:avLst/>
            </a:prstGeom>
            <a:noFill/>
            <a:ln w="28575">
              <a:solidFill>
                <a:schemeClr val="accent2"/>
              </a:solidFill>
              <a:round/>
              <a:headEnd/>
              <a:tailEnd/>
            </a:ln>
            <a:effectLst/>
          </p:spPr>
          <p:txBody>
            <a:bodyPr wrap="none" anchor="ctr"/>
            <a:lstStyle/>
            <a:p>
              <a:pPr algn="ctr"/>
              <a:endParaRPr lang="fi-FI" sz="2400">
                <a:latin typeface="Times New Roman" pitchFamily="18" charset="0"/>
              </a:endParaRPr>
            </a:p>
          </p:txBody>
        </p:sp>
        <p:sp>
          <p:nvSpPr>
            <p:cNvPr id="24582" name="Oval 6"/>
            <p:cNvSpPr>
              <a:spLocks noChangeArrowheads="1"/>
            </p:cNvSpPr>
            <p:nvPr/>
          </p:nvSpPr>
          <p:spPr bwMode="hidden">
            <a:xfrm flipH="1">
              <a:off x="2136" y="2064"/>
              <a:ext cx="960" cy="960"/>
            </a:xfrm>
            <a:prstGeom prst="ellipse">
              <a:avLst/>
            </a:prstGeom>
            <a:solidFill>
              <a:schemeClr val="accent2"/>
            </a:solidFill>
            <a:ln w="28575">
              <a:noFill/>
              <a:round/>
              <a:headEnd/>
              <a:tailEnd/>
            </a:ln>
            <a:effectLst/>
          </p:spPr>
          <p:txBody>
            <a:bodyPr wrap="none" anchor="ctr"/>
            <a:lstStyle/>
            <a:p>
              <a:pPr algn="ctr"/>
              <a:endParaRPr lang="fi-FI" sz="2400">
                <a:latin typeface="Times New Roman" pitchFamily="18" charset="0"/>
              </a:endParaRPr>
            </a:p>
          </p:txBody>
        </p:sp>
        <p:sp>
          <p:nvSpPr>
            <p:cNvPr id="24583" name="Oval 7"/>
            <p:cNvSpPr>
              <a:spLocks noChangeArrowheads="1"/>
            </p:cNvSpPr>
            <p:nvPr/>
          </p:nvSpPr>
          <p:spPr bwMode="hidden">
            <a:xfrm flipH="1">
              <a:off x="1045" y="2064"/>
              <a:ext cx="960" cy="960"/>
            </a:xfrm>
            <a:prstGeom prst="ellipse">
              <a:avLst/>
            </a:prstGeom>
            <a:solidFill>
              <a:schemeClr val="accent2"/>
            </a:solidFill>
            <a:ln w="9525">
              <a:noFill/>
              <a:round/>
              <a:headEnd/>
              <a:tailEnd/>
            </a:ln>
            <a:effectLst/>
          </p:spPr>
          <p:txBody>
            <a:bodyPr wrap="none" anchor="ctr"/>
            <a:lstStyle/>
            <a:p>
              <a:pPr algn="ctr"/>
              <a:endParaRPr lang="fi-FI" sz="2400">
                <a:latin typeface="Times New Roman" pitchFamily="18" charset="0"/>
              </a:endParaRPr>
            </a:p>
          </p:txBody>
        </p:sp>
        <p:sp>
          <p:nvSpPr>
            <p:cNvPr id="24584" name="Oval 8"/>
            <p:cNvSpPr>
              <a:spLocks noChangeArrowheads="1"/>
            </p:cNvSpPr>
            <p:nvPr/>
          </p:nvSpPr>
          <p:spPr bwMode="hidden">
            <a:xfrm flipH="1">
              <a:off x="4392" y="2064"/>
              <a:ext cx="960" cy="960"/>
            </a:xfrm>
            <a:prstGeom prst="ellipse">
              <a:avLst/>
            </a:prstGeom>
            <a:noFill/>
            <a:ln w="28575">
              <a:solidFill>
                <a:schemeClr val="accent2"/>
              </a:solidFill>
              <a:round/>
              <a:headEnd/>
              <a:tailEnd/>
            </a:ln>
            <a:effectLst/>
          </p:spPr>
          <p:txBody>
            <a:bodyPr wrap="none" anchor="ctr"/>
            <a:lstStyle/>
            <a:p>
              <a:pPr algn="ctr"/>
              <a:endParaRPr lang="fi-FI" sz="2400">
                <a:latin typeface="Times New Roman" pitchFamily="18" charset="0"/>
              </a:endParaRPr>
            </a:p>
          </p:txBody>
        </p:sp>
      </p:grpSp>
      <p:sp>
        <p:nvSpPr>
          <p:cNvPr id="24585" name="Rectangle 9"/>
          <p:cNvSpPr>
            <a:spLocks noGrp="1" noChangeArrowheads="1"/>
          </p:cNvSpPr>
          <p:nvPr>
            <p:ph type="dt" sz="half" idx="2"/>
          </p:nvPr>
        </p:nvSpPr>
        <p:spPr/>
        <p:txBody>
          <a:bodyPr/>
          <a:lstStyle>
            <a:lvl1pPr>
              <a:defRPr/>
            </a:lvl1pPr>
          </a:lstStyle>
          <a:p>
            <a:endParaRPr lang="fi-FI"/>
          </a:p>
        </p:txBody>
      </p:sp>
      <p:sp>
        <p:nvSpPr>
          <p:cNvPr id="24586" name="Rectangle 10"/>
          <p:cNvSpPr>
            <a:spLocks noGrp="1" noChangeArrowheads="1"/>
          </p:cNvSpPr>
          <p:nvPr>
            <p:ph type="ftr" sz="quarter" idx="3"/>
          </p:nvPr>
        </p:nvSpPr>
        <p:spPr/>
        <p:txBody>
          <a:bodyPr/>
          <a:lstStyle>
            <a:lvl1pPr>
              <a:defRPr/>
            </a:lvl1pPr>
          </a:lstStyle>
          <a:p>
            <a:endParaRPr lang="fi-FI"/>
          </a:p>
        </p:txBody>
      </p:sp>
      <p:sp>
        <p:nvSpPr>
          <p:cNvPr id="24587" name="Rectangle 11"/>
          <p:cNvSpPr>
            <a:spLocks noGrp="1" noChangeArrowheads="1"/>
          </p:cNvSpPr>
          <p:nvPr>
            <p:ph type="sldNum" sz="quarter" idx="4"/>
          </p:nvPr>
        </p:nvSpPr>
        <p:spPr/>
        <p:txBody>
          <a:bodyPr/>
          <a:lstStyle>
            <a:lvl1pPr>
              <a:defRPr/>
            </a:lvl1pPr>
          </a:lstStyle>
          <a:p>
            <a:fld id="{0CDA029A-BD9F-4547-83D6-59E7EE66D662}" type="slidenum">
              <a:rPr lang="fi-FI"/>
              <a:pPr/>
              <a:t>‹#›</a:t>
            </a:fld>
            <a:endParaRPr lang="fi-FI"/>
          </a:p>
        </p:txBody>
      </p:sp>
      <p:sp>
        <p:nvSpPr>
          <p:cNvPr id="24588" name="Rectangle 12"/>
          <p:cNvSpPr>
            <a:spLocks noGrp="1" noChangeArrowheads="1"/>
          </p:cNvSpPr>
          <p:nvPr>
            <p:ph type="ctrTitle"/>
          </p:nvPr>
        </p:nvSpPr>
        <p:spPr>
          <a:xfrm>
            <a:off x="685800" y="1219200"/>
            <a:ext cx="7772400" cy="1933575"/>
          </a:xfrm>
        </p:spPr>
        <p:txBody>
          <a:bodyPr anchor="b"/>
          <a:lstStyle>
            <a:lvl1pPr algn="r">
              <a:defRPr sz="4400"/>
            </a:lvl1pPr>
          </a:lstStyle>
          <a:p>
            <a:r>
              <a:rPr lang="fi-FI"/>
              <a:t>Muokkaa perustyyl. napsautt.</a:t>
            </a:r>
          </a:p>
        </p:txBody>
      </p:sp>
      <p:sp>
        <p:nvSpPr>
          <p:cNvPr id="24589" name="Rectangle 13"/>
          <p:cNvSpPr>
            <a:spLocks noGrp="1" noChangeArrowheads="1"/>
          </p:cNvSpPr>
          <p:nvPr>
            <p:ph type="subTitle" idx="1"/>
          </p:nvPr>
        </p:nvSpPr>
        <p:spPr>
          <a:xfrm>
            <a:off x="2057400" y="3505200"/>
            <a:ext cx="6400800" cy="1752600"/>
          </a:xfrm>
        </p:spPr>
        <p:txBody>
          <a:bodyPr/>
          <a:lstStyle>
            <a:lvl1pPr marL="0" indent="0" algn="r">
              <a:buFont typeface="Wingdings" pitchFamily="2" charset="2"/>
              <a:buNone/>
              <a:defRPr/>
            </a:lvl1pPr>
          </a:lstStyle>
          <a:p>
            <a:r>
              <a:rPr lang="fi-FI"/>
              <a:t>Muokkaa alaotsikon perustyyliä napsautt.</a:t>
            </a:r>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Otsikko ja pystysuora teksti">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mtClean="0"/>
              <a:t>Muokkaa perustyyl. napsautt.</a:t>
            </a:r>
            <a:endParaRPr lang="fi-FI"/>
          </a:p>
        </p:txBody>
      </p:sp>
      <p:sp>
        <p:nvSpPr>
          <p:cNvPr id="3" name="Pystysuoran tekstin paikkamerkki 2"/>
          <p:cNvSpPr>
            <a:spLocks noGrp="1"/>
          </p:cNvSpPr>
          <p:nvPr>
            <p:ph type="body" orient="vert" idx="1"/>
          </p:nvPr>
        </p:nvSpPr>
        <p:spPr/>
        <p:txBody>
          <a:bodyPr vert="eaVert"/>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Päivämäärän paikkamerkki 3"/>
          <p:cNvSpPr>
            <a:spLocks noGrp="1"/>
          </p:cNvSpPr>
          <p:nvPr>
            <p:ph type="dt" sz="half" idx="10"/>
          </p:nvPr>
        </p:nvSpPr>
        <p:spPr/>
        <p:txBody>
          <a:bodyPr/>
          <a:lstStyle>
            <a:lvl1pPr>
              <a:defRPr/>
            </a:lvl1pPr>
          </a:lstStyle>
          <a:p>
            <a:endParaRPr lang="fi-FI"/>
          </a:p>
        </p:txBody>
      </p:sp>
      <p:sp>
        <p:nvSpPr>
          <p:cNvPr id="5" name="Alatunnisteen paikkamerkki 4"/>
          <p:cNvSpPr>
            <a:spLocks noGrp="1"/>
          </p:cNvSpPr>
          <p:nvPr>
            <p:ph type="ftr" sz="quarter" idx="11"/>
          </p:nvPr>
        </p:nvSpPr>
        <p:spPr/>
        <p:txBody>
          <a:bodyPr/>
          <a:lstStyle>
            <a:lvl1pPr>
              <a:defRPr/>
            </a:lvl1pPr>
          </a:lstStyle>
          <a:p>
            <a:endParaRPr lang="fi-FI"/>
          </a:p>
        </p:txBody>
      </p:sp>
      <p:sp>
        <p:nvSpPr>
          <p:cNvPr id="6" name="Dian numeron paikkamerkki 5"/>
          <p:cNvSpPr>
            <a:spLocks noGrp="1"/>
          </p:cNvSpPr>
          <p:nvPr>
            <p:ph type="sldNum" sz="quarter" idx="12"/>
          </p:nvPr>
        </p:nvSpPr>
        <p:spPr/>
        <p:txBody>
          <a:bodyPr/>
          <a:lstStyle>
            <a:lvl1pPr>
              <a:defRPr/>
            </a:lvl1pPr>
          </a:lstStyle>
          <a:p>
            <a:fld id="{3FCB5A2E-0F1F-4A88-83CE-58906E5C7736}" type="slidenum">
              <a:rPr lang="fi-FI"/>
              <a:pPr/>
              <a:t>‹#›</a:t>
            </a:fld>
            <a:endParaRPr lang="fi-FI"/>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Pystysuora otsikko ja teksti">
    <p:spTree>
      <p:nvGrpSpPr>
        <p:cNvPr id="1" name=""/>
        <p:cNvGrpSpPr/>
        <p:nvPr/>
      </p:nvGrpSpPr>
      <p:grpSpPr>
        <a:xfrm>
          <a:off x="0" y="0"/>
          <a:ext cx="0" cy="0"/>
          <a:chOff x="0" y="0"/>
          <a:chExt cx="0" cy="0"/>
        </a:xfrm>
      </p:grpSpPr>
      <p:sp>
        <p:nvSpPr>
          <p:cNvPr id="2" name="Pystysuora otsikko 1"/>
          <p:cNvSpPr>
            <a:spLocks noGrp="1"/>
          </p:cNvSpPr>
          <p:nvPr>
            <p:ph type="title" orient="vert"/>
          </p:nvPr>
        </p:nvSpPr>
        <p:spPr>
          <a:xfrm>
            <a:off x="6629400" y="274638"/>
            <a:ext cx="2057400" cy="5856287"/>
          </a:xfrm>
        </p:spPr>
        <p:txBody>
          <a:bodyPr vert="eaVert"/>
          <a:lstStyle/>
          <a:p>
            <a:r>
              <a:rPr lang="fi-FI" smtClean="0"/>
              <a:t>Muokkaa perustyyl. napsautt.</a:t>
            </a:r>
            <a:endParaRPr lang="fi-FI"/>
          </a:p>
        </p:txBody>
      </p:sp>
      <p:sp>
        <p:nvSpPr>
          <p:cNvPr id="3" name="Pystysuoran tekstin paikkamerkki 2"/>
          <p:cNvSpPr>
            <a:spLocks noGrp="1"/>
          </p:cNvSpPr>
          <p:nvPr>
            <p:ph type="body" orient="vert" idx="1"/>
          </p:nvPr>
        </p:nvSpPr>
        <p:spPr>
          <a:xfrm>
            <a:off x="457200" y="274638"/>
            <a:ext cx="6019800" cy="5856287"/>
          </a:xfrm>
        </p:spPr>
        <p:txBody>
          <a:bodyPr vert="eaVert"/>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Päivämäärän paikkamerkki 3"/>
          <p:cNvSpPr>
            <a:spLocks noGrp="1"/>
          </p:cNvSpPr>
          <p:nvPr>
            <p:ph type="dt" sz="half" idx="10"/>
          </p:nvPr>
        </p:nvSpPr>
        <p:spPr/>
        <p:txBody>
          <a:bodyPr/>
          <a:lstStyle>
            <a:lvl1pPr>
              <a:defRPr/>
            </a:lvl1pPr>
          </a:lstStyle>
          <a:p>
            <a:endParaRPr lang="fi-FI"/>
          </a:p>
        </p:txBody>
      </p:sp>
      <p:sp>
        <p:nvSpPr>
          <p:cNvPr id="5" name="Alatunnisteen paikkamerkki 4"/>
          <p:cNvSpPr>
            <a:spLocks noGrp="1"/>
          </p:cNvSpPr>
          <p:nvPr>
            <p:ph type="ftr" sz="quarter" idx="11"/>
          </p:nvPr>
        </p:nvSpPr>
        <p:spPr/>
        <p:txBody>
          <a:bodyPr/>
          <a:lstStyle>
            <a:lvl1pPr>
              <a:defRPr/>
            </a:lvl1pPr>
          </a:lstStyle>
          <a:p>
            <a:endParaRPr lang="fi-FI"/>
          </a:p>
        </p:txBody>
      </p:sp>
      <p:sp>
        <p:nvSpPr>
          <p:cNvPr id="6" name="Dian numeron paikkamerkki 5"/>
          <p:cNvSpPr>
            <a:spLocks noGrp="1"/>
          </p:cNvSpPr>
          <p:nvPr>
            <p:ph type="sldNum" sz="quarter" idx="12"/>
          </p:nvPr>
        </p:nvSpPr>
        <p:spPr/>
        <p:txBody>
          <a:bodyPr/>
          <a:lstStyle>
            <a:lvl1pPr>
              <a:defRPr/>
            </a:lvl1pPr>
          </a:lstStyle>
          <a:p>
            <a:fld id="{A3D261DB-4795-4AFB-B392-B818C786FD19}" type="slidenum">
              <a:rPr lang="fi-FI"/>
              <a:pPr/>
              <a:t>‹#›</a:t>
            </a:fld>
            <a:endParaRPr lang="fi-FI"/>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Otsikko ja sisältö">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mtClean="0"/>
              <a:t>Muokkaa perustyyl. napsautt.</a:t>
            </a:r>
            <a:endParaRPr lang="fi-FI"/>
          </a:p>
        </p:txBody>
      </p:sp>
      <p:sp>
        <p:nvSpPr>
          <p:cNvPr id="3" name="Sisällön paikkamerkki 2"/>
          <p:cNvSpPr>
            <a:spLocks noGrp="1"/>
          </p:cNvSpPr>
          <p:nvPr>
            <p:ph idx="1"/>
          </p:nvPr>
        </p:nvSpPr>
        <p:spPr/>
        <p:txBody>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Päivämäärän paikkamerkki 3"/>
          <p:cNvSpPr>
            <a:spLocks noGrp="1"/>
          </p:cNvSpPr>
          <p:nvPr>
            <p:ph type="dt" sz="half" idx="10"/>
          </p:nvPr>
        </p:nvSpPr>
        <p:spPr/>
        <p:txBody>
          <a:bodyPr/>
          <a:lstStyle>
            <a:lvl1pPr>
              <a:defRPr/>
            </a:lvl1pPr>
          </a:lstStyle>
          <a:p>
            <a:endParaRPr lang="fi-FI"/>
          </a:p>
        </p:txBody>
      </p:sp>
      <p:sp>
        <p:nvSpPr>
          <p:cNvPr id="5" name="Alatunnisteen paikkamerkki 4"/>
          <p:cNvSpPr>
            <a:spLocks noGrp="1"/>
          </p:cNvSpPr>
          <p:nvPr>
            <p:ph type="ftr" sz="quarter" idx="11"/>
          </p:nvPr>
        </p:nvSpPr>
        <p:spPr/>
        <p:txBody>
          <a:bodyPr/>
          <a:lstStyle>
            <a:lvl1pPr>
              <a:defRPr/>
            </a:lvl1pPr>
          </a:lstStyle>
          <a:p>
            <a:endParaRPr lang="fi-FI"/>
          </a:p>
        </p:txBody>
      </p:sp>
      <p:sp>
        <p:nvSpPr>
          <p:cNvPr id="6" name="Dian numeron paikkamerkki 5"/>
          <p:cNvSpPr>
            <a:spLocks noGrp="1"/>
          </p:cNvSpPr>
          <p:nvPr>
            <p:ph type="sldNum" sz="quarter" idx="12"/>
          </p:nvPr>
        </p:nvSpPr>
        <p:spPr/>
        <p:txBody>
          <a:bodyPr/>
          <a:lstStyle>
            <a:lvl1pPr>
              <a:defRPr/>
            </a:lvl1pPr>
          </a:lstStyle>
          <a:p>
            <a:fld id="{D293F806-0A7B-4CD2-B570-EB866DEE88AE}" type="slidenum">
              <a:rPr lang="fi-FI"/>
              <a:pPr/>
              <a:t>‹#›</a:t>
            </a:fld>
            <a:endParaRPr lang="fi-FI"/>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Osan ylätunniste">
    <p:spTree>
      <p:nvGrpSpPr>
        <p:cNvPr id="1" name=""/>
        <p:cNvGrpSpPr/>
        <p:nvPr/>
      </p:nvGrpSpPr>
      <p:grpSpPr>
        <a:xfrm>
          <a:off x="0" y="0"/>
          <a:ext cx="0" cy="0"/>
          <a:chOff x="0" y="0"/>
          <a:chExt cx="0" cy="0"/>
        </a:xfrm>
      </p:grpSpPr>
      <p:sp>
        <p:nvSpPr>
          <p:cNvPr id="2" name="Otsikko 1"/>
          <p:cNvSpPr>
            <a:spLocks noGrp="1"/>
          </p:cNvSpPr>
          <p:nvPr>
            <p:ph type="title"/>
          </p:nvPr>
        </p:nvSpPr>
        <p:spPr>
          <a:xfrm>
            <a:off x="722313" y="4406900"/>
            <a:ext cx="7772400" cy="1362075"/>
          </a:xfrm>
        </p:spPr>
        <p:txBody>
          <a:bodyPr anchor="t"/>
          <a:lstStyle>
            <a:lvl1pPr algn="l">
              <a:defRPr sz="4000" b="1" cap="all"/>
            </a:lvl1pPr>
          </a:lstStyle>
          <a:p>
            <a:r>
              <a:rPr lang="fi-FI" smtClean="0"/>
              <a:t>Muokkaa perustyyl. napsautt.</a:t>
            </a:r>
            <a:endParaRPr lang="fi-FI"/>
          </a:p>
        </p:txBody>
      </p:sp>
      <p:sp>
        <p:nvSpPr>
          <p:cNvPr id="3" name="Tekstin paikkamerkki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fi-FI" smtClean="0"/>
              <a:t>Muokkaa tekstin perustyylejä napsauttamalla</a:t>
            </a:r>
          </a:p>
        </p:txBody>
      </p:sp>
      <p:sp>
        <p:nvSpPr>
          <p:cNvPr id="4" name="Päivämäärän paikkamerkki 3"/>
          <p:cNvSpPr>
            <a:spLocks noGrp="1"/>
          </p:cNvSpPr>
          <p:nvPr>
            <p:ph type="dt" sz="half" idx="10"/>
          </p:nvPr>
        </p:nvSpPr>
        <p:spPr/>
        <p:txBody>
          <a:bodyPr/>
          <a:lstStyle>
            <a:lvl1pPr>
              <a:defRPr/>
            </a:lvl1pPr>
          </a:lstStyle>
          <a:p>
            <a:endParaRPr lang="fi-FI"/>
          </a:p>
        </p:txBody>
      </p:sp>
      <p:sp>
        <p:nvSpPr>
          <p:cNvPr id="5" name="Alatunnisteen paikkamerkki 4"/>
          <p:cNvSpPr>
            <a:spLocks noGrp="1"/>
          </p:cNvSpPr>
          <p:nvPr>
            <p:ph type="ftr" sz="quarter" idx="11"/>
          </p:nvPr>
        </p:nvSpPr>
        <p:spPr/>
        <p:txBody>
          <a:bodyPr/>
          <a:lstStyle>
            <a:lvl1pPr>
              <a:defRPr/>
            </a:lvl1pPr>
          </a:lstStyle>
          <a:p>
            <a:endParaRPr lang="fi-FI"/>
          </a:p>
        </p:txBody>
      </p:sp>
      <p:sp>
        <p:nvSpPr>
          <p:cNvPr id="6" name="Dian numeron paikkamerkki 5"/>
          <p:cNvSpPr>
            <a:spLocks noGrp="1"/>
          </p:cNvSpPr>
          <p:nvPr>
            <p:ph type="sldNum" sz="quarter" idx="12"/>
          </p:nvPr>
        </p:nvSpPr>
        <p:spPr/>
        <p:txBody>
          <a:bodyPr/>
          <a:lstStyle>
            <a:lvl1pPr>
              <a:defRPr/>
            </a:lvl1pPr>
          </a:lstStyle>
          <a:p>
            <a:fld id="{AE8EA41F-503A-44D1-8B1E-623D8D562DB7}" type="slidenum">
              <a:rPr lang="fi-FI"/>
              <a:pPr/>
              <a:t>‹#›</a:t>
            </a:fld>
            <a:endParaRPr lang="fi-FI"/>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Kaksi sisältökohdetta">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mtClean="0"/>
              <a:t>Muokkaa perustyyl. napsautt.</a:t>
            </a:r>
            <a:endParaRPr lang="fi-FI"/>
          </a:p>
        </p:txBody>
      </p:sp>
      <p:sp>
        <p:nvSpPr>
          <p:cNvPr id="3" name="Sisällön paikkamerkki 2"/>
          <p:cNvSpPr>
            <a:spLocks noGrp="1"/>
          </p:cNvSpPr>
          <p:nvPr>
            <p:ph sz="half" idx="1"/>
          </p:nvPr>
        </p:nvSpPr>
        <p:spPr>
          <a:xfrm>
            <a:off x="457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Sisällön paikkamerkki 3"/>
          <p:cNvSpPr>
            <a:spLocks noGrp="1"/>
          </p:cNvSpPr>
          <p:nvPr>
            <p:ph sz="half" idx="2"/>
          </p:nvPr>
        </p:nvSpPr>
        <p:spPr>
          <a:xfrm>
            <a:off x="4648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5" name="Päivämäärän paikkamerkki 4"/>
          <p:cNvSpPr>
            <a:spLocks noGrp="1"/>
          </p:cNvSpPr>
          <p:nvPr>
            <p:ph type="dt" sz="half" idx="10"/>
          </p:nvPr>
        </p:nvSpPr>
        <p:spPr/>
        <p:txBody>
          <a:bodyPr/>
          <a:lstStyle>
            <a:lvl1pPr>
              <a:defRPr/>
            </a:lvl1pPr>
          </a:lstStyle>
          <a:p>
            <a:endParaRPr lang="fi-FI"/>
          </a:p>
        </p:txBody>
      </p:sp>
      <p:sp>
        <p:nvSpPr>
          <p:cNvPr id="6" name="Alatunnisteen paikkamerkki 5"/>
          <p:cNvSpPr>
            <a:spLocks noGrp="1"/>
          </p:cNvSpPr>
          <p:nvPr>
            <p:ph type="ftr" sz="quarter" idx="11"/>
          </p:nvPr>
        </p:nvSpPr>
        <p:spPr/>
        <p:txBody>
          <a:bodyPr/>
          <a:lstStyle>
            <a:lvl1pPr>
              <a:defRPr/>
            </a:lvl1pPr>
          </a:lstStyle>
          <a:p>
            <a:endParaRPr lang="fi-FI"/>
          </a:p>
        </p:txBody>
      </p:sp>
      <p:sp>
        <p:nvSpPr>
          <p:cNvPr id="7" name="Dian numeron paikkamerkki 6"/>
          <p:cNvSpPr>
            <a:spLocks noGrp="1"/>
          </p:cNvSpPr>
          <p:nvPr>
            <p:ph type="sldNum" sz="quarter" idx="12"/>
          </p:nvPr>
        </p:nvSpPr>
        <p:spPr/>
        <p:txBody>
          <a:bodyPr/>
          <a:lstStyle>
            <a:lvl1pPr>
              <a:defRPr/>
            </a:lvl1pPr>
          </a:lstStyle>
          <a:p>
            <a:fld id="{BEB2AEE3-53F8-4DA5-83DB-F6ABD1EE54E5}" type="slidenum">
              <a:rPr lang="fi-FI"/>
              <a:pPr/>
              <a:t>‹#›</a:t>
            </a:fld>
            <a:endParaRPr lang="fi-FI"/>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tailu">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lvl1pPr>
              <a:defRPr/>
            </a:lvl1pPr>
          </a:lstStyle>
          <a:p>
            <a:r>
              <a:rPr lang="fi-FI" smtClean="0"/>
              <a:t>Muokkaa perustyyl. napsautt.</a:t>
            </a:r>
            <a:endParaRPr lang="fi-FI"/>
          </a:p>
        </p:txBody>
      </p:sp>
      <p:sp>
        <p:nvSpPr>
          <p:cNvPr id="3" name="Tekstin paikkamerkki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smtClean="0"/>
              <a:t>Muokkaa tekstin perustyylejä napsauttamalla</a:t>
            </a:r>
          </a:p>
        </p:txBody>
      </p:sp>
      <p:sp>
        <p:nvSpPr>
          <p:cNvPr id="4" name="Sisällön paikkamerkki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5" name="Tekstin paikkamerkki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smtClean="0"/>
              <a:t>Muokkaa tekstin perustyylejä napsauttamalla</a:t>
            </a:r>
          </a:p>
        </p:txBody>
      </p:sp>
      <p:sp>
        <p:nvSpPr>
          <p:cNvPr id="6" name="Sisällön paikkamerkki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7" name="Päivämäärän paikkamerkki 6"/>
          <p:cNvSpPr>
            <a:spLocks noGrp="1"/>
          </p:cNvSpPr>
          <p:nvPr>
            <p:ph type="dt" sz="half" idx="10"/>
          </p:nvPr>
        </p:nvSpPr>
        <p:spPr/>
        <p:txBody>
          <a:bodyPr/>
          <a:lstStyle>
            <a:lvl1pPr>
              <a:defRPr/>
            </a:lvl1pPr>
          </a:lstStyle>
          <a:p>
            <a:endParaRPr lang="fi-FI"/>
          </a:p>
        </p:txBody>
      </p:sp>
      <p:sp>
        <p:nvSpPr>
          <p:cNvPr id="8" name="Alatunnisteen paikkamerkki 7"/>
          <p:cNvSpPr>
            <a:spLocks noGrp="1"/>
          </p:cNvSpPr>
          <p:nvPr>
            <p:ph type="ftr" sz="quarter" idx="11"/>
          </p:nvPr>
        </p:nvSpPr>
        <p:spPr/>
        <p:txBody>
          <a:bodyPr/>
          <a:lstStyle>
            <a:lvl1pPr>
              <a:defRPr/>
            </a:lvl1pPr>
          </a:lstStyle>
          <a:p>
            <a:endParaRPr lang="fi-FI"/>
          </a:p>
        </p:txBody>
      </p:sp>
      <p:sp>
        <p:nvSpPr>
          <p:cNvPr id="9" name="Dian numeron paikkamerkki 8"/>
          <p:cNvSpPr>
            <a:spLocks noGrp="1"/>
          </p:cNvSpPr>
          <p:nvPr>
            <p:ph type="sldNum" sz="quarter" idx="12"/>
          </p:nvPr>
        </p:nvSpPr>
        <p:spPr/>
        <p:txBody>
          <a:bodyPr/>
          <a:lstStyle>
            <a:lvl1pPr>
              <a:defRPr/>
            </a:lvl1pPr>
          </a:lstStyle>
          <a:p>
            <a:fld id="{6EB9C554-5EE4-4435-B225-C93A6D6448C9}" type="slidenum">
              <a:rPr lang="fi-FI"/>
              <a:pPr/>
              <a:t>‹#›</a:t>
            </a:fld>
            <a:endParaRPr lang="fi-FI"/>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Vain otsikko">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mtClean="0"/>
              <a:t>Muokkaa perustyyl. napsautt.</a:t>
            </a:r>
            <a:endParaRPr lang="fi-FI"/>
          </a:p>
        </p:txBody>
      </p:sp>
      <p:sp>
        <p:nvSpPr>
          <p:cNvPr id="3" name="Päivämäärän paikkamerkki 2"/>
          <p:cNvSpPr>
            <a:spLocks noGrp="1"/>
          </p:cNvSpPr>
          <p:nvPr>
            <p:ph type="dt" sz="half" idx="10"/>
          </p:nvPr>
        </p:nvSpPr>
        <p:spPr/>
        <p:txBody>
          <a:bodyPr/>
          <a:lstStyle>
            <a:lvl1pPr>
              <a:defRPr/>
            </a:lvl1pPr>
          </a:lstStyle>
          <a:p>
            <a:endParaRPr lang="fi-FI"/>
          </a:p>
        </p:txBody>
      </p:sp>
      <p:sp>
        <p:nvSpPr>
          <p:cNvPr id="4" name="Alatunnisteen paikkamerkki 3"/>
          <p:cNvSpPr>
            <a:spLocks noGrp="1"/>
          </p:cNvSpPr>
          <p:nvPr>
            <p:ph type="ftr" sz="quarter" idx="11"/>
          </p:nvPr>
        </p:nvSpPr>
        <p:spPr/>
        <p:txBody>
          <a:bodyPr/>
          <a:lstStyle>
            <a:lvl1pPr>
              <a:defRPr/>
            </a:lvl1pPr>
          </a:lstStyle>
          <a:p>
            <a:endParaRPr lang="fi-FI"/>
          </a:p>
        </p:txBody>
      </p:sp>
      <p:sp>
        <p:nvSpPr>
          <p:cNvPr id="5" name="Dian numeron paikkamerkki 4"/>
          <p:cNvSpPr>
            <a:spLocks noGrp="1"/>
          </p:cNvSpPr>
          <p:nvPr>
            <p:ph type="sldNum" sz="quarter" idx="12"/>
          </p:nvPr>
        </p:nvSpPr>
        <p:spPr/>
        <p:txBody>
          <a:bodyPr/>
          <a:lstStyle>
            <a:lvl1pPr>
              <a:defRPr/>
            </a:lvl1pPr>
          </a:lstStyle>
          <a:p>
            <a:fld id="{BFDAB373-2F87-45AA-AFD9-BF297424A4F0}" type="slidenum">
              <a:rPr lang="fi-FI"/>
              <a:pPr/>
              <a:t>‹#›</a:t>
            </a:fld>
            <a:endParaRPr lang="fi-FI"/>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yhjä">
    <p:spTree>
      <p:nvGrpSpPr>
        <p:cNvPr id="1" name=""/>
        <p:cNvGrpSpPr/>
        <p:nvPr/>
      </p:nvGrpSpPr>
      <p:grpSpPr>
        <a:xfrm>
          <a:off x="0" y="0"/>
          <a:ext cx="0" cy="0"/>
          <a:chOff x="0" y="0"/>
          <a:chExt cx="0" cy="0"/>
        </a:xfrm>
      </p:grpSpPr>
      <p:sp>
        <p:nvSpPr>
          <p:cNvPr id="2" name="Päivämäärän paikkamerkki 1"/>
          <p:cNvSpPr>
            <a:spLocks noGrp="1"/>
          </p:cNvSpPr>
          <p:nvPr>
            <p:ph type="dt" sz="half" idx="10"/>
          </p:nvPr>
        </p:nvSpPr>
        <p:spPr/>
        <p:txBody>
          <a:bodyPr/>
          <a:lstStyle>
            <a:lvl1pPr>
              <a:defRPr/>
            </a:lvl1pPr>
          </a:lstStyle>
          <a:p>
            <a:endParaRPr lang="fi-FI"/>
          </a:p>
        </p:txBody>
      </p:sp>
      <p:sp>
        <p:nvSpPr>
          <p:cNvPr id="3" name="Alatunnisteen paikkamerkki 2"/>
          <p:cNvSpPr>
            <a:spLocks noGrp="1"/>
          </p:cNvSpPr>
          <p:nvPr>
            <p:ph type="ftr" sz="quarter" idx="11"/>
          </p:nvPr>
        </p:nvSpPr>
        <p:spPr/>
        <p:txBody>
          <a:bodyPr/>
          <a:lstStyle>
            <a:lvl1pPr>
              <a:defRPr/>
            </a:lvl1pPr>
          </a:lstStyle>
          <a:p>
            <a:endParaRPr lang="fi-FI"/>
          </a:p>
        </p:txBody>
      </p:sp>
      <p:sp>
        <p:nvSpPr>
          <p:cNvPr id="4" name="Dian numeron paikkamerkki 3"/>
          <p:cNvSpPr>
            <a:spLocks noGrp="1"/>
          </p:cNvSpPr>
          <p:nvPr>
            <p:ph type="sldNum" sz="quarter" idx="12"/>
          </p:nvPr>
        </p:nvSpPr>
        <p:spPr/>
        <p:txBody>
          <a:bodyPr/>
          <a:lstStyle>
            <a:lvl1pPr>
              <a:defRPr/>
            </a:lvl1pPr>
          </a:lstStyle>
          <a:p>
            <a:fld id="{8CBBAEE7-CDC7-41D8-97D7-06922BF1DBEA}" type="slidenum">
              <a:rPr lang="fi-FI"/>
              <a:pPr/>
              <a:t>‹#›</a:t>
            </a:fld>
            <a:endParaRPr lang="fi-FI"/>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tsikollinen sisältö">
    <p:spTree>
      <p:nvGrpSpPr>
        <p:cNvPr id="1" name=""/>
        <p:cNvGrpSpPr/>
        <p:nvPr/>
      </p:nvGrpSpPr>
      <p:grpSpPr>
        <a:xfrm>
          <a:off x="0" y="0"/>
          <a:ext cx="0" cy="0"/>
          <a:chOff x="0" y="0"/>
          <a:chExt cx="0" cy="0"/>
        </a:xfrm>
      </p:grpSpPr>
      <p:sp>
        <p:nvSpPr>
          <p:cNvPr id="2" name="Otsikko 1"/>
          <p:cNvSpPr>
            <a:spLocks noGrp="1"/>
          </p:cNvSpPr>
          <p:nvPr>
            <p:ph type="title"/>
          </p:nvPr>
        </p:nvSpPr>
        <p:spPr>
          <a:xfrm>
            <a:off x="457200" y="273050"/>
            <a:ext cx="3008313" cy="1162050"/>
          </a:xfrm>
        </p:spPr>
        <p:txBody>
          <a:bodyPr anchor="b"/>
          <a:lstStyle>
            <a:lvl1pPr algn="l">
              <a:defRPr sz="2000" b="1"/>
            </a:lvl1pPr>
          </a:lstStyle>
          <a:p>
            <a:r>
              <a:rPr lang="fi-FI" smtClean="0"/>
              <a:t>Muokkaa perustyyl. napsautt.</a:t>
            </a:r>
            <a:endParaRPr lang="fi-FI"/>
          </a:p>
        </p:txBody>
      </p:sp>
      <p:sp>
        <p:nvSpPr>
          <p:cNvPr id="3" name="Sisällön paikkamerkki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Tekstin paikkamerkki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smtClean="0"/>
              <a:t>Muokkaa tekstin perustyylejä napsauttamalla</a:t>
            </a:r>
          </a:p>
        </p:txBody>
      </p:sp>
      <p:sp>
        <p:nvSpPr>
          <p:cNvPr id="5" name="Päivämäärän paikkamerkki 4"/>
          <p:cNvSpPr>
            <a:spLocks noGrp="1"/>
          </p:cNvSpPr>
          <p:nvPr>
            <p:ph type="dt" sz="half" idx="10"/>
          </p:nvPr>
        </p:nvSpPr>
        <p:spPr/>
        <p:txBody>
          <a:bodyPr/>
          <a:lstStyle>
            <a:lvl1pPr>
              <a:defRPr/>
            </a:lvl1pPr>
          </a:lstStyle>
          <a:p>
            <a:endParaRPr lang="fi-FI"/>
          </a:p>
        </p:txBody>
      </p:sp>
      <p:sp>
        <p:nvSpPr>
          <p:cNvPr id="6" name="Alatunnisteen paikkamerkki 5"/>
          <p:cNvSpPr>
            <a:spLocks noGrp="1"/>
          </p:cNvSpPr>
          <p:nvPr>
            <p:ph type="ftr" sz="quarter" idx="11"/>
          </p:nvPr>
        </p:nvSpPr>
        <p:spPr/>
        <p:txBody>
          <a:bodyPr/>
          <a:lstStyle>
            <a:lvl1pPr>
              <a:defRPr/>
            </a:lvl1pPr>
          </a:lstStyle>
          <a:p>
            <a:endParaRPr lang="fi-FI"/>
          </a:p>
        </p:txBody>
      </p:sp>
      <p:sp>
        <p:nvSpPr>
          <p:cNvPr id="7" name="Dian numeron paikkamerkki 6"/>
          <p:cNvSpPr>
            <a:spLocks noGrp="1"/>
          </p:cNvSpPr>
          <p:nvPr>
            <p:ph type="sldNum" sz="quarter" idx="12"/>
          </p:nvPr>
        </p:nvSpPr>
        <p:spPr/>
        <p:txBody>
          <a:bodyPr/>
          <a:lstStyle>
            <a:lvl1pPr>
              <a:defRPr/>
            </a:lvl1pPr>
          </a:lstStyle>
          <a:p>
            <a:fld id="{1E1FFDA4-4B82-4798-8B52-3408A9EDF1A6}" type="slidenum">
              <a:rPr lang="fi-FI"/>
              <a:pPr/>
              <a:t>‹#›</a:t>
            </a:fld>
            <a:endParaRPr lang="fi-FI"/>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tsikollinen kuva">
    <p:spTree>
      <p:nvGrpSpPr>
        <p:cNvPr id="1" name=""/>
        <p:cNvGrpSpPr/>
        <p:nvPr/>
      </p:nvGrpSpPr>
      <p:grpSpPr>
        <a:xfrm>
          <a:off x="0" y="0"/>
          <a:ext cx="0" cy="0"/>
          <a:chOff x="0" y="0"/>
          <a:chExt cx="0" cy="0"/>
        </a:xfrm>
      </p:grpSpPr>
      <p:sp>
        <p:nvSpPr>
          <p:cNvPr id="2" name="Otsikko 1"/>
          <p:cNvSpPr>
            <a:spLocks noGrp="1"/>
          </p:cNvSpPr>
          <p:nvPr>
            <p:ph type="title"/>
          </p:nvPr>
        </p:nvSpPr>
        <p:spPr>
          <a:xfrm>
            <a:off x="1792288" y="4800600"/>
            <a:ext cx="5486400" cy="566738"/>
          </a:xfrm>
        </p:spPr>
        <p:txBody>
          <a:bodyPr anchor="b"/>
          <a:lstStyle>
            <a:lvl1pPr algn="l">
              <a:defRPr sz="2000" b="1"/>
            </a:lvl1pPr>
          </a:lstStyle>
          <a:p>
            <a:r>
              <a:rPr lang="fi-FI" smtClean="0"/>
              <a:t>Muokkaa perustyyl. napsautt.</a:t>
            </a:r>
            <a:endParaRPr lang="fi-FI"/>
          </a:p>
        </p:txBody>
      </p:sp>
      <p:sp>
        <p:nvSpPr>
          <p:cNvPr id="3" name="Kuvan paikkamerkki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i-FI"/>
          </a:p>
        </p:txBody>
      </p:sp>
      <p:sp>
        <p:nvSpPr>
          <p:cNvPr id="4" name="Tekstin paikkamerkki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smtClean="0"/>
              <a:t>Muokkaa tekstin perustyylejä napsauttamalla</a:t>
            </a:r>
          </a:p>
        </p:txBody>
      </p:sp>
      <p:sp>
        <p:nvSpPr>
          <p:cNvPr id="5" name="Päivämäärän paikkamerkki 4"/>
          <p:cNvSpPr>
            <a:spLocks noGrp="1"/>
          </p:cNvSpPr>
          <p:nvPr>
            <p:ph type="dt" sz="half" idx="10"/>
          </p:nvPr>
        </p:nvSpPr>
        <p:spPr/>
        <p:txBody>
          <a:bodyPr/>
          <a:lstStyle>
            <a:lvl1pPr>
              <a:defRPr/>
            </a:lvl1pPr>
          </a:lstStyle>
          <a:p>
            <a:endParaRPr lang="fi-FI"/>
          </a:p>
        </p:txBody>
      </p:sp>
      <p:sp>
        <p:nvSpPr>
          <p:cNvPr id="6" name="Alatunnisteen paikkamerkki 5"/>
          <p:cNvSpPr>
            <a:spLocks noGrp="1"/>
          </p:cNvSpPr>
          <p:nvPr>
            <p:ph type="ftr" sz="quarter" idx="11"/>
          </p:nvPr>
        </p:nvSpPr>
        <p:spPr/>
        <p:txBody>
          <a:bodyPr/>
          <a:lstStyle>
            <a:lvl1pPr>
              <a:defRPr/>
            </a:lvl1pPr>
          </a:lstStyle>
          <a:p>
            <a:endParaRPr lang="fi-FI"/>
          </a:p>
        </p:txBody>
      </p:sp>
      <p:sp>
        <p:nvSpPr>
          <p:cNvPr id="7" name="Dian numeron paikkamerkki 6"/>
          <p:cNvSpPr>
            <a:spLocks noGrp="1"/>
          </p:cNvSpPr>
          <p:nvPr>
            <p:ph type="sldNum" sz="quarter" idx="12"/>
          </p:nvPr>
        </p:nvSpPr>
        <p:spPr/>
        <p:txBody>
          <a:bodyPr/>
          <a:lstStyle>
            <a:lvl1pPr>
              <a:defRPr/>
            </a:lvl1pPr>
          </a:lstStyle>
          <a:p>
            <a:fld id="{7B3BBE2A-508A-4769-9B6E-76119E129CE1}" type="slidenum">
              <a:rPr lang="fi-FI"/>
              <a:pPr/>
              <a:t>‹#›</a:t>
            </a:fld>
            <a:endParaRPr lang="fi-FI"/>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23554" name="Group 2"/>
          <p:cNvGrpSpPr>
            <a:grpSpLocks/>
          </p:cNvGrpSpPr>
          <p:nvPr/>
        </p:nvGrpSpPr>
        <p:grpSpPr bwMode="auto">
          <a:xfrm>
            <a:off x="1071563" y="304800"/>
            <a:ext cx="7615237" cy="1106488"/>
            <a:chOff x="675" y="192"/>
            <a:chExt cx="4797" cy="697"/>
          </a:xfrm>
        </p:grpSpPr>
        <p:sp>
          <p:nvSpPr>
            <p:cNvPr id="23555" name="Oval 3"/>
            <p:cNvSpPr>
              <a:spLocks noChangeArrowheads="1"/>
            </p:cNvSpPr>
            <p:nvPr/>
          </p:nvSpPr>
          <p:spPr bwMode="hidden">
            <a:xfrm flipH="1">
              <a:off x="3067" y="192"/>
              <a:ext cx="696" cy="696"/>
            </a:xfrm>
            <a:prstGeom prst="ellipse">
              <a:avLst/>
            </a:prstGeom>
            <a:solidFill>
              <a:schemeClr val="accent2"/>
            </a:solidFill>
            <a:ln w="28575">
              <a:noFill/>
              <a:round/>
              <a:headEnd/>
              <a:tailEnd/>
            </a:ln>
            <a:effectLst/>
          </p:spPr>
          <p:txBody>
            <a:bodyPr wrap="none" anchor="ctr"/>
            <a:lstStyle/>
            <a:p>
              <a:pPr algn="ctr"/>
              <a:endParaRPr lang="fi-FI" sz="2400">
                <a:latin typeface="Times New Roman" pitchFamily="18" charset="0"/>
              </a:endParaRPr>
            </a:p>
          </p:txBody>
        </p:sp>
        <p:sp>
          <p:nvSpPr>
            <p:cNvPr id="23556" name="Oval 4"/>
            <p:cNvSpPr>
              <a:spLocks noChangeArrowheads="1"/>
            </p:cNvSpPr>
            <p:nvPr/>
          </p:nvSpPr>
          <p:spPr bwMode="hidden">
            <a:xfrm flipH="1">
              <a:off x="4777" y="192"/>
              <a:ext cx="695" cy="696"/>
            </a:xfrm>
            <a:prstGeom prst="ellipse">
              <a:avLst/>
            </a:prstGeom>
            <a:solidFill>
              <a:schemeClr val="accent2"/>
            </a:solidFill>
            <a:ln w="28575">
              <a:noFill/>
              <a:round/>
              <a:headEnd/>
              <a:tailEnd/>
            </a:ln>
            <a:effectLst/>
          </p:spPr>
          <p:txBody>
            <a:bodyPr wrap="none" anchor="ctr"/>
            <a:lstStyle/>
            <a:p>
              <a:pPr algn="ctr"/>
              <a:endParaRPr lang="fi-FI" sz="2400">
                <a:latin typeface="Times New Roman" pitchFamily="18" charset="0"/>
              </a:endParaRPr>
            </a:p>
          </p:txBody>
        </p:sp>
        <p:sp>
          <p:nvSpPr>
            <p:cNvPr id="23557" name="Oval 5"/>
            <p:cNvSpPr>
              <a:spLocks noChangeArrowheads="1"/>
            </p:cNvSpPr>
            <p:nvPr/>
          </p:nvSpPr>
          <p:spPr bwMode="hidden">
            <a:xfrm flipH="1">
              <a:off x="675" y="193"/>
              <a:ext cx="695" cy="696"/>
            </a:xfrm>
            <a:prstGeom prst="ellipse">
              <a:avLst/>
            </a:prstGeom>
            <a:solidFill>
              <a:schemeClr val="accent2"/>
            </a:solidFill>
            <a:ln w="28575">
              <a:noFill/>
              <a:round/>
              <a:headEnd/>
              <a:tailEnd/>
            </a:ln>
            <a:effectLst/>
          </p:spPr>
          <p:txBody>
            <a:bodyPr wrap="none" anchor="ctr"/>
            <a:lstStyle/>
            <a:p>
              <a:pPr algn="ctr"/>
              <a:endParaRPr lang="fi-FI" sz="2400">
                <a:latin typeface="Times New Roman" pitchFamily="18" charset="0"/>
              </a:endParaRPr>
            </a:p>
          </p:txBody>
        </p:sp>
        <p:sp>
          <p:nvSpPr>
            <p:cNvPr id="23558" name="Oval 6"/>
            <p:cNvSpPr>
              <a:spLocks noChangeArrowheads="1"/>
            </p:cNvSpPr>
            <p:nvPr/>
          </p:nvSpPr>
          <p:spPr bwMode="hidden">
            <a:xfrm flipH="1">
              <a:off x="3984" y="192"/>
              <a:ext cx="695" cy="696"/>
            </a:xfrm>
            <a:prstGeom prst="ellipse">
              <a:avLst/>
            </a:prstGeom>
            <a:noFill/>
            <a:ln w="28575">
              <a:solidFill>
                <a:schemeClr val="accent2"/>
              </a:solidFill>
              <a:round/>
              <a:headEnd/>
              <a:tailEnd/>
            </a:ln>
            <a:effectLst/>
          </p:spPr>
          <p:txBody>
            <a:bodyPr wrap="none" anchor="ctr"/>
            <a:lstStyle/>
            <a:p>
              <a:pPr algn="ctr"/>
              <a:endParaRPr lang="fi-FI" sz="2400">
                <a:latin typeface="Times New Roman" pitchFamily="18" charset="0"/>
              </a:endParaRPr>
            </a:p>
          </p:txBody>
        </p:sp>
        <p:sp>
          <p:nvSpPr>
            <p:cNvPr id="23559" name="Oval 7"/>
            <p:cNvSpPr>
              <a:spLocks noChangeArrowheads="1"/>
            </p:cNvSpPr>
            <p:nvPr/>
          </p:nvSpPr>
          <p:spPr bwMode="hidden">
            <a:xfrm flipH="1">
              <a:off x="1486" y="192"/>
              <a:ext cx="695" cy="696"/>
            </a:xfrm>
            <a:prstGeom prst="ellipse">
              <a:avLst/>
            </a:prstGeom>
            <a:noFill/>
            <a:ln w="28575">
              <a:solidFill>
                <a:schemeClr val="accent2"/>
              </a:solidFill>
              <a:round/>
              <a:headEnd/>
              <a:tailEnd/>
            </a:ln>
            <a:effectLst/>
          </p:spPr>
          <p:txBody>
            <a:bodyPr wrap="none" anchor="ctr"/>
            <a:lstStyle/>
            <a:p>
              <a:pPr algn="ctr"/>
              <a:endParaRPr lang="fi-FI" sz="2400">
                <a:latin typeface="Times New Roman" pitchFamily="18" charset="0"/>
              </a:endParaRPr>
            </a:p>
          </p:txBody>
        </p:sp>
      </p:grpSp>
      <p:sp>
        <p:nvSpPr>
          <p:cNvPr id="23560" name="Rectangle 8"/>
          <p:cNvSpPr>
            <a:spLocks noGrp="1" noChangeArrowheads="1"/>
          </p:cNvSpPr>
          <p:nvPr>
            <p:ph type="body" idx="1"/>
          </p:nvPr>
        </p:nvSpPr>
        <p:spPr bwMode="auto">
          <a:xfrm>
            <a:off x="457200" y="1600200"/>
            <a:ext cx="8229600" cy="45307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p>
        </p:txBody>
      </p:sp>
      <p:sp>
        <p:nvSpPr>
          <p:cNvPr id="23561" name="Rectangle 9"/>
          <p:cNvSpPr>
            <a:spLocks noGrp="1" noChangeArrowheads="1"/>
          </p:cNvSpPr>
          <p:nvPr>
            <p:ph type="dt" sz="half" idx="2"/>
          </p:nvPr>
        </p:nvSpPr>
        <p:spPr bwMode="auto">
          <a:xfrm>
            <a:off x="457200" y="6248400"/>
            <a:ext cx="2133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vl1pPr>
          </a:lstStyle>
          <a:p>
            <a:endParaRPr lang="fi-FI"/>
          </a:p>
        </p:txBody>
      </p:sp>
      <p:sp>
        <p:nvSpPr>
          <p:cNvPr id="23562" name="Rectangle 10"/>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a:lvl1pPr>
          </a:lstStyle>
          <a:p>
            <a:endParaRPr lang="fi-FI"/>
          </a:p>
        </p:txBody>
      </p:sp>
      <p:sp>
        <p:nvSpPr>
          <p:cNvPr id="23563" name="Rectangle 11"/>
          <p:cNvSpPr>
            <a:spLocks noGrp="1" noChangeArrowheads="1"/>
          </p:cNvSpPr>
          <p:nvPr>
            <p:ph type="sldNum" sz="quarter" idx="4"/>
          </p:nvPr>
        </p:nvSpPr>
        <p:spPr bwMode="auto">
          <a:xfrm>
            <a:off x="6553200" y="6248400"/>
            <a:ext cx="2133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a:lvl1pPr>
          </a:lstStyle>
          <a:p>
            <a:fld id="{B41EDBFC-58E1-4BDB-944A-6CD7C4009A9E}" type="slidenum">
              <a:rPr lang="fi-FI"/>
              <a:pPr/>
              <a:t>‹#›</a:t>
            </a:fld>
            <a:endParaRPr lang="fi-FI"/>
          </a:p>
        </p:txBody>
      </p:sp>
      <p:sp>
        <p:nvSpPr>
          <p:cNvPr id="23564" name="Rectangle 12"/>
          <p:cNvSpPr>
            <a:spLocks noGrp="1" noChangeArrowheads="1"/>
          </p:cNvSpPr>
          <p:nvPr>
            <p:ph type="title"/>
          </p:nvPr>
        </p:nvSpPr>
        <p:spPr bwMode="auto">
          <a:xfrm>
            <a:off x="457200" y="274638"/>
            <a:ext cx="82296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fi-FI" smtClean="0"/>
              <a:t>Muokkaa perustyyl. napsautt.</a:t>
            </a:r>
          </a:p>
        </p:txBody>
      </p:sp>
    </p:spTree>
  </p:cSld>
  <p:clrMap bg1="lt1" tx1="dk1" bg2="lt2" tx2="dk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Lst>
  <p:timing>
    <p:tnLst>
      <p:par>
        <p:cTn id="1" dur="indefinite" restart="never" nodeType="tmRoot"/>
      </p:par>
    </p:tnLst>
  </p:timing>
  <p:txStyles>
    <p:titleStyle>
      <a:lvl1pPr algn="l" rtl="0" fontAlgn="base">
        <a:spcBef>
          <a:spcPct val="0"/>
        </a:spcBef>
        <a:spcAft>
          <a:spcPct val="0"/>
        </a:spcAft>
        <a:defRPr sz="3800">
          <a:solidFill>
            <a:schemeClr val="tx2"/>
          </a:solidFill>
          <a:latin typeface="+mj-lt"/>
          <a:ea typeface="+mj-ea"/>
          <a:cs typeface="+mj-cs"/>
        </a:defRPr>
      </a:lvl1pPr>
      <a:lvl2pPr algn="l" rtl="0" fontAlgn="base">
        <a:spcBef>
          <a:spcPct val="0"/>
        </a:spcBef>
        <a:spcAft>
          <a:spcPct val="0"/>
        </a:spcAft>
        <a:defRPr sz="3800">
          <a:solidFill>
            <a:schemeClr val="tx2"/>
          </a:solidFill>
          <a:latin typeface="Arial" charset="0"/>
        </a:defRPr>
      </a:lvl2pPr>
      <a:lvl3pPr algn="l" rtl="0" fontAlgn="base">
        <a:spcBef>
          <a:spcPct val="0"/>
        </a:spcBef>
        <a:spcAft>
          <a:spcPct val="0"/>
        </a:spcAft>
        <a:defRPr sz="3800">
          <a:solidFill>
            <a:schemeClr val="tx2"/>
          </a:solidFill>
          <a:latin typeface="Arial" charset="0"/>
        </a:defRPr>
      </a:lvl3pPr>
      <a:lvl4pPr algn="l" rtl="0" fontAlgn="base">
        <a:spcBef>
          <a:spcPct val="0"/>
        </a:spcBef>
        <a:spcAft>
          <a:spcPct val="0"/>
        </a:spcAft>
        <a:defRPr sz="3800">
          <a:solidFill>
            <a:schemeClr val="tx2"/>
          </a:solidFill>
          <a:latin typeface="Arial" charset="0"/>
        </a:defRPr>
      </a:lvl4pPr>
      <a:lvl5pPr algn="l" rtl="0" fontAlgn="base">
        <a:spcBef>
          <a:spcPct val="0"/>
        </a:spcBef>
        <a:spcAft>
          <a:spcPct val="0"/>
        </a:spcAft>
        <a:defRPr sz="3800">
          <a:solidFill>
            <a:schemeClr val="tx2"/>
          </a:solidFill>
          <a:latin typeface="Arial" charset="0"/>
        </a:defRPr>
      </a:lvl5pPr>
      <a:lvl6pPr marL="457200" algn="l" rtl="0" fontAlgn="base">
        <a:spcBef>
          <a:spcPct val="0"/>
        </a:spcBef>
        <a:spcAft>
          <a:spcPct val="0"/>
        </a:spcAft>
        <a:defRPr sz="3800">
          <a:solidFill>
            <a:schemeClr val="tx2"/>
          </a:solidFill>
          <a:latin typeface="Arial" charset="0"/>
        </a:defRPr>
      </a:lvl6pPr>
      <a:lvl7pPr marL="914400" algn="l" rtl="0" fontAlgn="base">
        <a:spcBef>
          <a:spcPct val="0"/>
        </a:spcBef>
        <a:spcAft>
          <a:spcPct val="0"/>
        </a:spcAft>
        <a:defRPr sz="3800">
          <a:solidFill>
            <a:schemeClr val="tx2"/>
          </a:solidFill>
          <a:latin typeface="Arial" charset="0"/>
        </a:defRPr>
      </a:lvl7pPr>
      <a:lvl8pPr marL="1371600" algn="l" rtl="0" fontAlgn="base">
        <a:spcBef>
          <a:spcPct val="0"/>
        </a:spcBef>
        <a:spcAft>
          <a:spcPct val="0"/>
        </a:spcAft>
        <a:defRPr sz="3800">
          <a:solidFill>
            <a:schemeClr val="tx2"/>
          </a:solidFill>
          <a:latin typeface="Arial" charset="0"/>
        </a:defRPr>
      </a:lvl8pPr>
      <a:lvl9pPr marL="1828800" algn="l" rtl="0" fontAlgn="base">
        <a:spcBef>
          <a:spcPct val="0"/>
        </a:spcBef>
        <a:spcAft>
          <a:spcPct val="0"/>
        </a:spcAft>
        <a:defRPr sz="3800">
          <a:solidFill>
            <a:schemeClr val="tx2"/>
          </a:solidFill>
          <a:latin typeface="Arial" charset="0"/>
        </a:defRPr>
      </a:lvl9pPr>
    </p:titleStyle>
    <p:bodyStyle>
      <a:lvl1pPr marL="342900" indent="-342900" algn="l" rtl="0" fontAlgn="base">
        <a:spcBef>
          <a:spcPct val="20000"/>
        </a:spcBef>
        <a:spcAft>
          <a:spcPct val="0"/>
        </a:spcAft>
        <a:buClr>
          <a:schemeClr val="accent1"/>
        </a:buClr>
        <a:buFont typeface="Wingdings" pitchFamily="2" charset="2"/>
        <a:buChar char="l"/>
        <a:defRPr sz="3200">
          <a:solidFill>
            <a:schemeClr val="tx1"/>
          </a:solidFill>
          <a:latin typeface="+mn-lt"/>
          <a:ea typeface="+mn-ea"/>
          <a:cs typeface="+mn-cs"/>
        </a:defRPr>
      </a:lvl1pPr>
      <a:lvl2pPr marL="742950" indent="-285750" algn="l" rtl="0" fontAlgn="base">
        <a:spcBef>
          <a:spcPct val="20000"/>
        </a:spcBef>
        <a:spcAft>
          <a:spcPct val="0"/>
        </a:spcAft>
        <a:buClr>
          <a:schemeClr val="accent1"/>
        </a:buClr>
        <a:buFont typeface="Wingdings" pitchFamily="2" charset="2"/>
        <a:buChar char="¡"/>
        <a:defRPr sz="2700">
          <a:solidFill>
            <a:schemeClr val="tx1"/>
          </a:solidFill>
          <a:latin typeface="+mn-lt"/>
        </a:defRPr>
      </a:lvl2pPr>
      <a:lvl3pPr marL="1143000" indent="-228600" algn="l" rtl="0" fontAlgn="base">
        <a:spcBef>
          <a:spcPct val="20000"/>
        </a:spcBef>
        <a:spcAft>
          <a:spcPct val="0"/>
        </a:spcAft>
        <a:buClr>
          <a:schemeClr val="accent1"/>
        </a:buClr>
        <a:buFont typeface="Wingdings" pitchFamily="2" charset="2"/>
        <a:buChar char="l"/>
        <a:defRPr sz="2300">
          <a:solidFill>
            <a:schemeClr val="tx1"/>
          </a:solidFill>
          <a:latin typeface="+mn-lt"/>
        </a:defRPr>
      </a:lvl3pPr>
      <a:lvl4pPr marL="1600200" indent="-228600" algn="l" rtl="0" fontAlgn="base">
        <a:spcBef>
          <a:spcPct val="20000"/>
        </a:spcBef>
        <a:spcAft>
          <a:spcPct val="0"/>
        </a:spcAft>
        <a:buClr>
          <a:schemeClr val="accent1"/>
        </a:buClr>
        <a:buChar char="•"/>
        <a:defRPr sz="2000">
          <a:solidFill>
            <a:schemeClr val="tx1"/>
          </a:solidFill>
          <a:latin typeface="+mn-lt"/>
        </a:defRPr>
      </a:lvl4pPr>
      <a:lvl5pPr marL="2057400" indent="-228600" algn="l" rtl="0" fontAlgn="base">
        <a:spcBef>
          <a:spcPct val="20000"/>
        </a:spcBef>
        <a:spcAft>
          <a:spcPct val="0"/>
        </a:spcAft>
        <a:buClr>
          <a:schemeClr val="accent1"/>
        </a:buClr>
        <a:buFont typeface="Wingdings" pitchFamily="2" charset="2"/>
        <a:buChar char=""/>
        <a:defRPr sz="2000">
          <a:solidFill>
            <a:schemeClr val="tx1"/>
          </a:solidFill>
          <a:latin typeface="+mn-lt"/>
        </a:defRPr>
      </a:lvl5pPr>
      <a:lvl6pPr marL="2514600" indent="-228600" algn="l" rtl="0" fontAlgn="base">
        <a:spcBef>
          <a:spcPct val="20000"/>
        </a:spcBef>
        <a:spcAft>
          <a:spcPct val="0"/>
        </a:spcAft>
        <a:buClr>
          <a:schemeClr val="accent1"/>
        </a:buClr>
        <a:buFont typeface="Wingdings" pitchFamily="2" charset="2"/>
        <a:buChar char=""/>
        <a:defRPr sz="2000">
          <a:solidFill>
            <a:schemeClr val="tx1"/>
          </a:solidFill>
          <a:latin typeface="+mn-lt"/>
        </a:defRPr>
      </a:lvl6pPr>
      <a:lvl7pPr marL="2971800" indent="-228600" algn="l" rtl="0" fontAlgn="base">
        <a:spcBef>
          <a:spcPct val="20000"/>
        </a:spcBef>
        <a:spcAft>
          <a:spcPct val="0"/>
        </a:spcAft>
        <a:buClr>
          <a:schemeClr val="accent1"/>
        </a:buClr>
        <a:buFont typeface="Wingdings" pitchFamily="2" charset="2"/>
        <a:buChar char=""/>
        <a:defRPr sz="2000">
          <a:solidFill>
            <a:schemeClr val="tx1"/>
          </a:solidFill>
          <a:latin typeface="+mn-lt"/>
        </a:defRPr>
      </a:lvl7pPr>
      <a:lvl8pPr marL="3429000" indent="-228600" algn="l" rtl="0" fontAlgn="base">
        <a:spcBef>
          <a:spcPct val="20000"/>
        </a:spcBef>
        <a:spcAft>
          <a:spcPct val="0"/>
        </a:spcAft>
        <a:buClr>
          <a:schemeClr val="accent1"/>
        </a:buClr>
        <a:buFont typeface="Wingdings" pitchFamily="2" charset="2"/>
        <a:buChar char=""/>
        <a:defRPr sz="2000">
          <a:solidFill>
            <a:schemeClr val="tx1"/>
          </a:solidFill>
          <a:latin typeface="+mn-lt"/>
        </a:defRPr>
      </a:lvl8pPr>
      <a:lvl9pPr marL="3886200" indent="-228600" algn="l" rtl="0" fontAlgn="base">
        <a:spcBef>
          <a:spcPct val="20000"/>
        </a:spcBef>
        <a:spcAft>
          <a:spcPct val="0"/>
        </a:spcAft>
        <a:buClr>
          <a:schemeClr val="accent1"/>
        </a:buClr>
        <a:buFont typeface="Wingdings" pitchFamily="2" charset="2"/>
        <a:buChar char=""/>
        <a:defRPr sz="2000">
          <a:solidFill>
            <a:schemeClr val="tx1"/>
          </a:solidFill>
          <a:latin typeface="+mn-lt"/>
        </a:defRPr>
      </a:lvl9pPr>
    </p:bodyStyle>
    <p:other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p:txBody>
          <a:bodyPr/>
          <a:lstStyle/>
          <a:p>
            <a:r>
              <a:rPr lang="fi-FI"/>
              <a:t>VIRTSANERITYS</a:t>
            </a:r>
          </a:p>
        </p:txBody>
      </p:sp>
      <p:sp>
        <p:nvSpPr>
          <p:cNvPr id="2051" name="Rectangle 3"/>
          <p:cNvSpPr>
            <a:spLocks noGrp="1" noChangeArrowheads="1"/>
          </p:cNvSpPr>
          <p:nvPr>
            <p:ph type="subTitle" idx="1"/>
          </p:nvPr>
        </p:nvSpPr>
        <p:spPr/>
        <p:txBody>
          <a:bodyPr/>
          <a:lstStyle/>
          <a:p>
            <a:endParaRPr lang="fi-FI"/>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p:txBody>
          <a:bodyPr/>
          <a:lstStyle/>
          <a:p>
            <a:r>
              <a:rPr lang="fi-FI"/>
              <a:t>Virtsan ominaisuuksia</a:t>
            </a:r>
          </a:p>
        </p:txBody>
      </p:sp>
      <p:sp>
        <p:nvSpPr>
          <p:cNvPr id="11267" name="Rectangle 3"/>
          <p:cNvSpPr>
            <a:spLocks noGrp="1" noChangeArrowheads="1"/>
          </p:cNvSpPr>
          <p:nvPr>
            <p:ph type="body" idx="1"/>
          </p:nvPr>
        </p:nvSpPr>
        <p:spPr/>
        <p:txBody>
          <a:bodyPr/>
          <a:lstStyle/>
          <a:p>
            <a:r>
              <a:rPr lang="fi-FI"/>
              <a:t>Määrä vaihtelee 1-2,5l/vrk</a:t>
            </a:r>
          </a:p>
          <a:p>
            <a:r>
              <a:rPr lang="fi-FI"/>
              <a:t>Osmolaliteetti heijastelee elimistön nestetasapainoa</a:t>
            </a:r>
          </a:p>
          <a:p>
            <a:r>
              <a:rPr lang="fi-FI"/>
              <a:t>pH 4,6 – 7,5</a:t>
            </a:r>
          </a:p>
          <a:p>
            <a:r>
              <a:rPr lang="fi-FI"/>
              <a:t>Väri johtuu pääasiassa urobiliiniyhdisteistä, urokromeista</a:t>
            </a:r>
          </a:p>
          <a:p>
            <a:endParaRPr lang="fi-FI"/>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p:txBody>
          <a:bodyPr/>
          <a:lstStyle/>
          <a:p>
            <a:r>
              <a:rPr lang="fi-FI"/>
              <a:t>Virtsan koostumus</a:t>
            </a:r>
          </a:p>
        </p:txBody>
      </p:sp>
      <p:sp>
        <p:nvSpPr>
          <p:cNvPr id="12291" name="Rectangle 3"/>
          <p:cNvSpPr>
            <a:spLocks noGrp="1" noChangeArrowheads="1"/>
          </p:cNvSpPr>
          <p:nvPr>
            <p:ph type="body" idx="1"/>
          </p:nvPr>
        </p:nvSpPr>
        <p:spPr/>
        <p:txBody>
          <a:bodyPr/>
          <a:lstStyle/>
          <a:p>
            <a:r>
              <a:rPr lang="fi-FI"/>
              <a:t>Steriiliä</a:t>
            </a:r>
          </a:p>
          <a:p>
            <a:r>
              <a:rPr lang="fi-FI"/>
              <a:t>95% vettä, johon muut aineet liuenneina</a:t>
            </a:r>
          </a:p>
          <a:p>
            <a:r>
              <a:rPr lang="fi-FI"/>
              <a:t>Kuona-aineita, joista yleisin urea (valkuaisaineenvaihdunnan lopputuote)</a:t>
            </a:r>
          </a:p>
          <a:p>
            <a:r>
              <a:rPr lang="fi-FI"/>
              <a:t>Liukoisia suoloja (Na, Cl, K, Ca…)</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p:txBody>
          <a:bodyPr/>
          <a:lstStyle/>
          <a:p>
            <a:r>
              <a:rPr lang="fi-FI"/>
              <a:t>EI saisi olla</a:t>
            </a:r>
          </a:p>
        </p:txBody>
      </p:sp>
      <p:sp>
        <p:nvSpPr>
          <p:cNvPr id="15363" name="Rectangle 3"/>
          <p:cNvSpPr>
            <a:spLocks noGrp="1" noChangeArrowheads="1"/>
          </p:cNvSpPr>
          <p:nvPr>
            <p:ph type="body" idx="1"/>
          </p:nvPr>
        </p:nvSpPr>
        <p:spPr/>
        <p:txBody>
          <a:bodyPr/>
          <a:lstStyle/>
          <a:p>
            <a:r>
              <a:rPr lang="fi-FI"/>
              <a:t>Proteiineja </a:t>
            </a:r>
            <a:r>
              <a:rPr lang="fi-FI">
                <a:sym typeface="Wingdings" pitchFamily="2" charset="2"/>
              </a:rPr>
              <a:t> munuaisvika, palelu, kova rasitus</a:t>
            </a:r>
          </a:p>
          <a:p>
            <a:r>
              <a:rPr lang="fi-FI">
                <a:sym typeface="Wingdings" pitchFamily="2" charset="2"/>
              </a:rPr>
              <a:t>Glukoosia  diabetes, mun. glukoosipidätyskyvyn lasku</a:t>
            </a:r>
          </a:p>
          <a:p>
            <a:r>
              <a:rPr lang="fi-FI">
                <a:sym typeface="Wingdings" pitchFamily="2" charset="2"/>
              </a:rPr>
              <a:t>Sappiväriaineita  sapen pääsy suoleen estynyt</a:t>
            </a:r>
          </a:p>
          <a:p>
            <a:r>
              <a:rPr lang="fi-FI">
                <a:sym typeface="Wingdings" pitchFamily="2" charset="2"/>
              </a:rPr>
              <a:t>Sedimentti l. pohjasakkaa (punasoluja, valkosoluja, epiteelisoluja)</a:t>
            </a:r>
          </a:p>
          <a:p>
            <a:endParaRPr lang="fi-FI">
              <a:sym typeface="Wingdings" pitchFamily="2" charset="2"/>
            </a:endParaRPr>
          </a:p>
          <a:p>
            <a:endParaRPr lang="fi-FI"/>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p:txBody>
          <a:bodyPr/>
          <a:lstStyle/>
          <a:p>
            <a:r>
              <a:rPr lang="fi-FI"/>
              <a:t>SÄÄTELY</a:t>
            </a:r>
          </a:p>
        </p:txBody>
      </p:sp>
      <p:sp>
        <p:nvSpPr>
          <p:cNvPr id="13315" name="Rectangle 3"/>
          <p:cNvSpPr>
            <a:spLocks noGrp="1" noChangeArrowheads="1"/>
          </p:cNvSpPr>
          <p:nvPr>
            <p:ph type="body" idx="1"/>
          </p:nvPr>
        </p:nvSpPr>
        <p:spPr/>
        <p:txBody>
          <a:bodyPr/>
          <a:lstStyle/>
          <a:p>
            <a:r>
              <a:rPr lang="fi-FI"/>
              <a:t>Itsesäätely (tehokas)</a:t>
            </a:r>
          </a:p>
          <a:p>
            <a:r>
              <a:rPr lang="fi-FI"/>
              <a:t>Hermostollinen säätely ( vähäinen osuus)</a:t>
            </a:r>
          </a:p>
          <a:p>
            <a:r>
              <a:rPr lang="fi-FI"/>
              <a:t>Hormonisäätely (tärkeä)</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lstStyle/>
          <a:p>
            <a:r>
              <a:rPr lang="fi-FI"/>
              <a:t>Hormonisäätely</a:t>
            </a:r>
          </a:p>
        </p:txBody>
      </p:sp>
      <p:sp>
        <p:nvSpPr>
          <p:cNvPr id="14339" name="Rectangle 3"/>
          <p:cNvSpPr>
            <a:spLocks noGrp="1" noChangeArrowheads="1"/>
          </p:cNvSpPr>
          <p:nvPr>
            <p:ph type="body" idx="1"/>
          </p:nvPr>
        </p:nvSpPr>
        <p:spPr/>
        <p:txBody>
          <a:bodyPr/>
          <a:lstStyle/>
          <a:p>
            <a:r>
              <a:rPr lang="fi-FI" sz="2800"/>
              <a:t>ADH lopullinen veden määrä; aldosteronin eritystä säätelee reniini-angiotensiini järjestelmä</a:t>
            </a:r>
          </a:p>
          <a:p>
            <a:r>
              <a:rPr lang="fi-FI" sz="2800"/>
              <a:t>Mineralikortikoidit (aldost.) säätelevät suolojen erítystä</a:t>
            </a:r>
          </a:p>
          <a:p>
            <a:r>
              <a:rPr lang="fi-FI" sz="2800"/>
              <a:t>Glukokortikoidit (lisämunuaisten kuorikerroksesta)</a:t>
            </a:r>
          </a:p>
          <a:p>
            <a:r>
              <a:rPr lang="fi-FI" sz="2800"/>
              <a:t>Parathormoni vähentää Ca ja Fosf. Erittymistä virtsaan</a:t>
            </a:r>
          </a:p>
          <a:p>
            <a:r>
              <a:rPr lang="fi-FI" sz="2800"/>
              <a:t>Atriopeptidit</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Päivämäärän paikkamerkki 3"/>
          <p:cNvSpPr txBox="1">
            <a:spLocks noGrp="1"/>
          </p:cNvSpPr>
          <p:nvPr/>
        </p:nvSpPr>
        <p:spPr bwMode="auto">
          <a:xfrm>
            <a:off x="4246563" y="6557963"/>
            <a:ext cx="2001837" cy="227012"/>
          </a:xfrm>
          <a:prstGeom prst="rect">
            <a:avLst/>
          </a:prstGeom>
          <a:noFill/>
          <a:ln>
            <a:miter lim="800000"/>
            <a:headEnd/>
            <a:tailEnd/>
          </a:ln>
        </p:spPr>
        <p:txBody>
          <a:bodyPr tIns="0" bIns="0" anchor="b"/>
          <a:lstStyle/>
          <a:p>
            <a:pPr>
              <a:defRPr/>
            </a:pPr>
            <a:fld id="{6109A785-9A05-40AF-9C1B-8585CFA53950}" type="datetime1">
              <a:rPr lang="fi-FI" sz="1000">
                <a:solidFill>
                  <a:schemeClr val="tx2"/>
                </a:solidFill>
                <a:latin typeface="+mn-lt"/>
              </a:rPr>
              <a:pPr>
                <a:defRPr/>
              </a:pPr>
              <a:t>8.1.2013</a:t>
            </a:fld>
            <a:endParaRPr lang="fi-FI" altLang="en-US" sz="1000">
              <a:solidFill>
                <a:schemeClr val="tx2"/>
              </a:solidFill>
              <a:latin typeface="+mn-lt"/>
            </a:endParaRPr>
          </a:p>
        </p:txBody>
      </p:sp>
      <p:sp>
        <p:nvSpPr>
          <p:cNvPr id="6147" name="Rectangle 2"/>
          <p:cNvSpPr>
            <a:spLocks noGrp="1" noChangeArrowheads="1"/>
          </p:cNvSpPr>
          <p:nvPr>
            <p:ph type="title" idx="4294967295"/>
          </p:nvPr>
        </p:nvSpPr>
        <p:spPr>
          <a:xfrm>
            <a:off x="457200" y="0"/>
            <a:ext cx="7239000" cy="1714488"/>
          </a:xfrm>
          <a:noFill/>
          <a:ln/>
        </p:spPr>
        <p:txBody>
          <a:bodyPr lIns="45720" tIns="0" rIns="45720" bIns="0" anchor="b">
            <a:normAutofit fontScale="90000"/>
          </a:bodyPr>
          <a:lstStyle/>
          <a:p>
            <a:pPr fontAlgn="auto">
              <a:spcAft>
                <a:spcPts val="0"/>
              </a:spcAft>
              <a:defRPr/>
            </a:pPr>
            <a:r>
              <a:rPr lang="fi-FI" b="1" kern="1200" cap="all" dirty="0">
                <a:ln w="500">
                  <a:solidFill>
                    <a:schemeClr val="tx2">
                      <a:shade val="20000"/>
                      <a:satMod val="120000"/>
                    </a:schemeClr>
                  </a:solidFill>
                </a:ln>
                <a:solidFill>
                  <a:schemeClr val="tx1"/>
                </a:solidFill>
                <a:latin typeface="+mj-lt"/>
                <a:ea typeface="+mj-ea"/>
                <a:cs typeface="+mj-cs"/>
              </a:rPr>
              <a:t>Virtsauksen tutkiminen, munuaisten ja virtsateiden tutkiminen</a:t>
            </a:r>
          </a:p>
        </p:txBody>
      </p:sp>
      <p:sp>
        <p:nvSpPr>
          <p:cNvPr id="17412" name="Rectangle 3"/>
          <p:cNvSpPr>
            <a:spLocks noGrp="1" noChangeArrowheads="1"/>
          </p:cNvSpPr>
          <p:nvPr>
            <p:ph type="body" idx="4294967295"/>
          </p:nvPr>
        </p:nvSpPr>
        <p:spPr>
          <a:xfrm>
            <a:off x="457200" y="1928813"/>
            <a:ext cx="7239000" cy="4929187"/>
          </a:xfrm>
        </p:spPr>
        <p:txBody>
          <a:bodyPr/>
          <a:lstStyle/>
          <a:p>
            <a:pPr marL="273050" indent="-273050">
              <a:lnSpc>
                <a:spcPct val="90000"/>
              </a:lnSpc>
            </a:pPr>
            <a:r>
              <a:rPr lang="fi-FI" sz="2400"/>
              <a:t>Liuskakokeet, S-Krea, S-Urea</a:t>
            </a:r>
          </a:p>
          <a:p>
            <a:pPr marL="273050" indent="-273050">
              <a:lnSpc>
                <a:spcPct val="90000"/>
              </a:lnSpc>
            </a:pPr>
            <a:r>
              <a:rPr lang="fi-FI" sz="2400"/>
              <a:t>PLV</a:t>
            </a:r>
          </a:p>
          <a:p>
            <a:pPr marL="273050" indent="-273050">
              <a:lnSpc>
                <a:spcPct val="90000"/>
              </a:lnSpc>
            </a:pPr>
            <a:r>
              <a:rPr lang="fi-FI" sz="2400"/>
              <a:t>U-SAKKA, U-BAKT-VR, U-BAKT-VILJ</a:t>
            </a:r>
          </a:p>
          <a:p>
            <a:pPr marL="273050" indent="-273050">
              <a:lnSpc>
                <a:spcPct val="90000"/>
              </a:lnSpc>
            </a:pPr>
            <a:r>
              <a:rPr lang="fi-FI" sz="2400"/>
              <a:t>U- tutkimus I ja II</a:t>
            </a:r>
          </a:p>
          <a:p>
            <a:pPr marL="273050" indent="-273050">
              <a:lnSpc>
                <a:spcPct val="90000"/>
              </a:lnSpc>
            </a:pPr>
            <a:r>
              <a:rPr lang="fi-FI" sz="2400"/>
              <a:t>Miktiografia, Kystometria</a:t>
            </a:r>
          </a:p>
          <a:p>
            <a:pPr marL="273050" indent="-273050">
              <a:lnSpc>
                <a:spcPct val="90000"/>
              </a:lnSpc>
            </a:pPr>
            <a:r>
              <a:rPr lang="fi-FI" sz="2400"/>
              <a:t>UÄ (munuaisten koko, muoto, kivet tms.)</a:t>
            </a:r>
          </a:p>
          <a:p>
            <a:pPr marL="273050" indent="-273050">
              <a:lnSpc>
                <a:spcPct val="90000"/>
              </a:lnSpc>
            </a:pPr>
            <a:r>
              <a:rPr lang="fi-FI" sz="2400"/>
              <a:t>Urografia (virtateiden varjoainertg)</a:t>
            </a:r>
          </a:p>
          <a:p>
            <a:pPr marL="273050" indent="-273050">
              <a:lnSpc>
                <a:spcPct val="90000"/>
              </a:lnSpc>
            </a:pPr>
            <a:r>
              <a:rPr lang="fi-FI" sz="2400"/>
              <a:t>Uretrokystoskopia (tähystys), Isotooppimiktiokystografia</a:t>
            </a:r>
          </a:p>
          <a:p>
            <a:pPr marL="273050" indent="-273050">
              <a:lnSpc>
                <a:spcPct val="90000"/>
              </a:lnSpc>
            </a:pPr>
            <a:r>
              <a:rPr lang="fi-FI" sz="2400"/>
              <a:t>TT-kuvaus, MRI, munuaisten neulanäyte</a:t>
            </a:r>
            <a:r>
              <a:rPr lang="fi-FI" sz="2800"/>
              <a:t> </a:t>
            </a:r>
          </a:p>
          <a:p>
            <a:pPr marL="273050" indent="-273050">
              <a:lnSpc>
                <a:spcPct val="90000"/>
              </a:lnSpc>
            </a:pPr>
            <a:r>
              <a:rPr lang="fi-FI" sz="2800"/>
              <a:t>VM ( ½ dl tarkkuus, vm-lista: virtsa+ po. nesteet)</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p:txBody>
          <a:bodyPr/>
          <a:lstStyle/>
          <a:p>
            <a:endParaRPr lang="fi-FI"/>
          </a:p>
        </p:txBody>
      </p:sp>
      <p:sp>
        <p:nvSpPr>
          <p:cNvPr id="28675" name="Rectangle 3"/>
          <p:cNvSpPr>
            <a:spLocks noGrp="1" noChangeArrowheads="1"/>
          </p:cNvSpPr>
          <p:nvPr>
            <p:ph type="body" idx="1"/>
          </p:nvPr>
        </p:nvSpPr>
        <p:spPr>
          <a:xfrm>
            <a:off x="457200" y="1600200"/>
            <a:ext cx="8229600" cy="4997450"/>
          </a:xfrm>
        </p:spPr>
        <p:txBody>
          <a:bodyPr/>
          <a:lstStyle/>
          <a:p>
            <a:pPr>
              <a:lnSpc>
                <a:spcPct val="90000"/>
              </a:lnSpc>
            </a:pPr>
            <a:r>
              <a:rPr lang="fi-FI" b="1"/>
              <a:t>U -Tutk-1</a:t>
            </a:r>
            <a:r>
              <a:rPr lang="fi-FI"/>
              <a:t>: U –KemSeul, U –Solut, jos seulonnassa Hb, Leuk tai Alb positiivisia ja/tai U –BaktVi, jos seulonnassa Leuk tai Nitr positiivisia</a:t>
            </a:r>
          </a:p>
          <a:p>
            <a:pPr>
              <a:lnSpc>
                <a:spcPct val="90000"/>
              </a:lnSpc>
            </a:pPr>
            <a:r>
              <a:rPr lang="fi-FI" b="1"/>
              <a:t>U -Tutk-2</a:t>
            </a:r>
            <a:r>
              <a:rPr lang="fi-FI"/>
              <a:t> sisältää:U -KemSeul ja U -BaktVi</a:t>
            </a:r>
            <a:br>
              <a:rPr lang="fi-FI"/>
            </a:br>
            <a:endParaRPr lang="fi-FI"/>
          </a:p>
          <a:p>
            <a:pPr>
              <a:lnSpc>
                <a:spcPct val="90000"/>
              </a:lnSpc>
            </a:pPr>
            <a:r>
              <a:rPr lang="fi-FI"/>
              <a:t>Lisäksi monia aineenvaihduntatuotteita, lääkejäämiä huumeita voidaan tutkia virtsasta</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p:txBody>
          <a:bodyPr/>
          <a:lstStyle/>
          <a:p>
            <a:r>
              <a:rPr lang="fi-FI"/>
              <a:t>Liuskakoe (stiksi) U-KEMSU</a:t>
            </a:r>
          </a:p>
        </p:txBody>
      </p:sp>
      <p:sp>
        <p:nvSpPr>
          <p:cNvPr id="27651" name="Rectangle 3"/>
          <p:cNvSpPr>
            <a:spLocks noGrp="1" noChangeArrowheads="1"/>
          </p:cNvSpPr>
          <p:nvPr>
            <p:ph type="body" idx="1"/>
          </p:nvPr>
        </p:nvSpPr>
        <p:spPr/>
        <p:txBody>
          <a:bodyPr/>
          <a:lstStyle/>
          <a:p>
            <a:r>
              <a:rPr lang="fi-FI" sz="2800"/>
              <a:t>Virtsan perustutkimus (nopea, edullinen)</a:t>
            </a:r>
          </a:p>
          <a:p>
            <a:r>
              <a:rPr lang="fi-FI" sz="2800"/>
              <a:t>Selvitetään valkosolujen, punasolujen, valkuaisaineiden, sokerin, nitriittien ja ketoaineiden esiintyminen virtsassa sekä virtsan happamuus (pH).</a:t>
            </a:r>
          </a:p>
          <a:p>
            <a:r>
              <a:rPr lang="fi-FI" sz="2800"/>
              <a:t>Kuukautisvuoto ja liian perusteellinen alapesu voivat häiritä tulosta</a:t>
            </a:r>
          </a:p>
          <a:p>
            <a:r>
              <a:rPr lang="fi-FI" sz="2800"/>
              <a:t>VTI:n paljastavat valkosolut tai bakteerien hajoamistuotteena syntyvät nitriitit</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Päivämäärän paikkamerkki 3"/>
          <p:cNvSpPr txBox="1">
            <a:spLocks noGrp="1"/>
          </p:cNvSpPr>
          <p:nvPr/>
        </p:nvSpPr>
        <p:spPr bwMode="auto">
          <a:xfrm>
            <a:off x="4246563" y="6557963"/>
            <a:ext cx="2001837" cy="227012"/>
          </a:xfrm>
          <a:prstGeom prst="rect">
            <a:avLst/>
          </a:prstGeom>
          <a:noFill/>
          <a:ln>
            <a:miter lim="800000"/>
            <a:headEnd/>
            <a:tailEnd/>
          </a:ln>
        </p:spPr>
        <p:txBody>
          <a:bodyPr tIns="0" bIns="0" anchor="b"/>
          <a:lstStyle/>
          <a:p>
            <a:pPr>
              <a:defRPr/>
            </a:pPr>
            <a:fld id="{282651A7-1232-4208-9ED4-6CBBABBAA9FE}" type="datetime1">
              <a:rPr lang="fi-FI" sz="1000">
                <a:solidFill>
                  <a:schemeClr val="tx2"/>
                </a:solidFill>
                <a:latin typeface="+mn-lt"/>
              </a:rPr>
              <a:pPr>
                <a:defRPr/>
              </a:pPr>
              <a:t>8.1.2013</a:t>
            </a:fld>
            <a:endParaRPr lang="fi-FI" altLang="en-US" sz="1000">
              <a:solidFill>
                <a:schemeClr val="tx2"/>
              </a:solidFill>
              <a:latin typeface="+mn-lt"/>
            </a:endParaRPr>
          </a:p>
        </p:txBody>
      </p:sp>
      <p:sp>
        <p:nvSpPr>
          <p:cNvPr id="33795" name="Rectangle 2"/>
          <p:cNvSpPr>
            <a:spLocks noGrp="1" noChangeArrowheads="1"/>
          </p:cNvSpPr>
          <p:nvPr>
            <p:ph type="title" idx="4294967295"/>
          </p:nvPr>
        </p:nvSpPr>
        <p:spPr>
          <a:xfrm>
            <a:off x="457200" y="320040"/>
            <a:ext cx="7239000" cy="1143000"/>
          </a:xfrm>
          <a:noFill/>
          <a:ln/>
        </p:spPr>
        <p:txBody>
          <a:bodyPr lIns="45720" tIns="0" rIns="45720" bIns="0" anchor="b">
            <a:normAutofit fontScale="90000"/>
          </a:bodyPr>
          <a:lstStyle/>
          <a:p>
            <a:pPr fontAlgn="auto">
              <a:spcAft>
                <a:spcPts val="0"/>
              </a:spcAft>
              <a:defRPr/>
            </a:pPr>
            <a:r>
              <a:rPr lang="fi-FI" b="1" kern="1200" cap="all">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latin typeface="+mj-lt"/>
                <a:ea typeface="+mj-ea"/>
                <a:cs typeface="+mj-cs"/>
              </a:rPr>
              <a:t>VTIn diagnostiikka ja tutkimukset</a:t>
            </a:r>
          </a:p>
        </p:txBody>
      </p:sp>
      <p:sp>
        <p:nvSpPr>
          <p:cNvPr id="26628" name="Rectangle 3"/>
          <p:cNvSpPr>
            <a:spLocks noGrp="1" noChangeArrowheads="1"/>
          </p:cNvSpPr>
          <p:nvPr>
            <p:ph type="body" idx="4294967295"/>
          </p:nvPr>
        </p:nvSpPr>
        <p:spPr/>
        <p:txBody>
          <a:bodyPr/>
          <a:lstStyle/>
          <a:p>
            <a:pPr marL="273050" indent="-273050">
              <a:lnSpc>
                <a:spcPct val="90000"/>
              </a:lnSpc>
            </a:pPr>
            <a:r>
              <a:rPr lang="fi-FI"/>
              <a:t>Kl kuva</a:t>
            </a:r>
          </a:p>
          <a:p>
            <a:pPr marL="273050" indent="-273050">
              <a:lnSpc>
                <a:spcPct val="90000"/>
              </a:lnSpc>
            </a:pPr>
            <a:r>
              <a:rPr lang="fi-FI"/>
              <a:t>PLV, B-Crp, PVK</a:t>
            </a:r>
          </a:p>
          <a:p>
            <a:pPr marL="273050" indent="-273050">
              <a:lnSpc>
                <a:spcPct val="90000"/>
              </a:lnSpc>
            </a:pPr>
            <a:r>
              <a:rPr lang="fi-FI"/>
              <a:t>moniliuskakoe</a:t>
            </a:r>
          </a:p>
          <a:p>
            <a:pPr marL="273050" indent="-273050">
              <a:lnSpc>
                <a:spcPct val="90000"/>
              </a:lnSpc>
              <a:buFont typeface="Wingdings" pitchFamily="2" charset="2"/>
              <a:buNone/>
            </a:pPr>
            <a:r>
              <a:rPr lang="fi-FI"/>
              <a:t>    sakka, bakteeriviljely, mikrobiherkkyys, erityisviljely, herkkyysmääritys</a:t>
            </a:r>
          </a:p>
          <a:p>
            <a:pPr marL="273050" indent="-273050">
              <a:lnSpc>
                <a:spcPct val="90000"/>
              </a:lnSpc>
              <a:buFont typeface="Wingdings" pitchFamily="2" charset="2"/>
              <a:buNone/>
            </a:pPr>
            <a:endParaRPr lang="fi-FI"/>
          </a:p>
          <a:p>
            <a:pPr marL="273050" indent="-273050">
              <a:lnSpc>
                <a:spcPct val="90000"/>
              </a:lnSpc>
              <a:buFont typeface="Wingdings" pitchFamily="2" charset="2"/>
              <a:buNone/>
            </a:pPr>
            <a:r>
              <a:rPr lang="fi-FI"/>
              <a:t>Yleimmät aiheuttajat: E.coli, gramnegatiiviset sauvat, stafylokokit</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p:txBody>
          <a:bodyPr/>
          <a:lstStyle/>
          <a:p>
            <a:r>
              <a:rPr lang="fi-FI"/>
              <a:t>Sairauksia</a:t>
            </a:r>
          </a:p>
        </p:txBody>
      </p:sp>
      <p:sp>
        <p:nvSpPr>
          <p:cNvPr id="29699" name="Rectangle 3"/>
          <p:cNvSpPr>
            <a:spLocks noGrp="1" noChangeArrowheads="1"/>
          </p:cNvSpPr>
          <p:nvPr>
            <p:ph type="body" idx="1"/>
          </p:nvPr>
        </p:nvSpPr>
        <p:spPr/>
        <p:txBody>
          <a:bodyPr/>
          <a:lstStyle/>
          <a:p>
            <a:r>
              <a:rPr lang="fi-FI"/>
              <a:t>VTI, pyelonefriitti</a:t>
            </a:r>
          </a:p>
          <a:p>
            <a:r>
              <a:rPr lang="fi-FI"/>
              <a:t>Suurentunut eturauhanen</a:t>
            </a:r>
          </a:p>
          <a:p>
            <a:r>
              <a:rPr lang="fi-FI"/>
              <a:t>Virtsaumpi (ak/kr.)</a:t>
            </a:r>
          </a:p>
          <a:p>
            <a:r>
              <a:rPr lang="fi-FI"/>
              <a:t>Inkontinenssit</a:t>
            </a:r>
          </a:p>
          <a:p>
            <a:r>
              <a:rPr lang="fi-FI"/>
              <a:t>Hemotamponaatio</a:t>
            </a:r>
          </a:p>
          <a:p>
            <a:r>
              <a:rPr lang="fi-FI"/>
              <a:t>Virtsdakivitauti</a:t>
            </a:r>
          </a:p>
          <a:p>
            <a:r>
              <a:rPr lang="fi-FI"/>
              <a:t>Munuaisten vajaatoiminta</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p:txBody>
          <a:bodyPr/>
          <a:lstStyle/>
          <a:p>
            <a:endParaRPr lang="fi-FI"/>
          </a:p>
        </p:txBody>
      </p:sp>
      <p:sp>
        <p:nvSpPr>
          <p:cNvPr id="5123" name="Rectangle 3"/>
          <p:cNvSpPr>
            <a:spLocks noGrp="1" noChangeArrowheads="1"/>
          </p:cNvSpPr>
          <p:nvPr>
            <p:ph type="body" idx="1"/>
          </p:nvPr>
        </p:nvSpPr>
        <p:spPr/>
        <p:txBody>
          <a:bodyPr/>
          <a:lstStyle/>
          <a:p>
            <a:pPr>
              <a:lnSpc>
                <a:spcPct val="90000"/>
              </a:lnSpc>
            </a:pPr>
            <a:r>
              <a:rPr lang="fi-FI"/>
              <a:t>Virtsaneritys l. diureesi tärkein tapa vapautua kuona-aineista (ei kaasut)</a:t>
            </a:r>
          </a:p>
          <a:p>
            <a:pPr>
              <a:lnSpc>
                <a:spcPct val="90000"/>
              </a:lnSpc>
            </a:pPr>
            <a:r>
              <a:rPr lang="fi-FI"/>
              <a:t>Munuaisten tehtävä:</a:t>
            </a:r>
          </a:p>
          <a:p>
            <a:pPr>
              <a:lnSpc>
                <a:spcPct val="90000"/>
              </a:lnSpc>
              <a:buFontTx/>
              <a:buChar char="-"/>
            </a:pPr>
            <a:r>
              <a:rPr lang="fi-FI"/>
              <a:t>Muodostavat virtsaa</a:t>
            </a:r>
          </a:p>
          <a:p>
            <a:pPr>
              <a:lnSpc>
                <a:spcPct val="90000"/>
              </a:lnSpc>
              <a:buFontTx/>
              <a:buChar char="-"/>
            </a:pPr>
            <a:r>
              <a:rPr lang="fi-FI"/>
              <a:t>Säätelevät virtsan tilavuutta, suolapitoisuutta ja happamuutta</a:t>
            </a:r>
          </a:p>
          <a:p>
            <a:pPr>
              <a:lnSpc>
                <a:spcPct val="90000"/>
              </a:lnSpc>
              <a:buFontTx/>
              <a:buChar char="-"/>
            </a:pPr>
            <a:r>
              <a:rPr lang="fi-FI"/>
              <a:t>Osallistuvat vesi- elektrolyytti- ja happo-emästasapainon säätelyyn</a:t>
            </a:r>
          </a:p>
          <a:p>
            <a:pPr>
              <a:lnSpc>
                <a:spcPct val="90000"/>
              </a:lnSpc>
              <a:buFontTx/>
              <a:buChar char="-"/>
            </a:pPr>
            <a:r>
              <a:rPr lang="fi-FI"/>
              <a:t>Erittävät hormoni</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lstStyle/>
          <a:p>
            <a:r>
              <a:rPr lang="fi-FI"/>
              <a:t>Tulkintaa</a:t>
            </a:r>
          </a:p>
        </p:txBody>
      </p:sp>
      <p:sp>
        <p:nvSpPr>
          <p:cNvPr id="16387" name="Rectangle 3"/>
          <p:cNvSpPr>
            <a:spLocks noGrp="1" noChangeArrowheads="1"/>
          </p:cNvSpPr>
          <p:nvPr>
            <p:ph type="body" idx="1"/>
          </p:nvPr>
        </p:nvSpPr>
        <p:spPr>
          <a:xfrm>
            <a:off x="457200" y="1600200"/>
            <a:ext cx="8229600" cy="4997450"/>
          </a:xfrm>
        </p:spPr>
        <p:txBody>
          <a:bodyPr/>
          <a:lstStyle/>
          <a:p>
            <a:pPr>
              <a:lnSpc>
                <a:spcPct val="80000"/>
              </a:lnSpc>
            </a:pPr>
            <a:r>
              <a:rPr lang="fi-FI" sz="2800" b="1"/>
              <a:t>U -Gluk-O:</a:t>
            </a:r>
            <a:r>
              <a:rPr lang="fi-FI" sz="2800"/>
              <a:t/>
            </a:r>
            <a:br>
              <a:rPr lang="fi-FI" sz="2800"/>
            </a:br>
            <a:r>
              <a:rPr lang="fi-FI" sz="2800"/>
              <a:t>Glukoosikenttä toteaa glukosurian noin 4 mmol/l tasosta alkaen. Runsas glukosuria (3+) vastaa tasoa yli 28 mmol/l. Kliininen merkitys on lähinnä päivystystilanteissa ja aikuistyypin ja raskauden ajan diabeteksen seulonnassa.</a:t>
            </a:r>
            <a:br>
              <a:rPr lang="fi-FI" sz="2800"/>
            </a:br>
            <a:r>
              <a:rPr lang="fi-FI" sz="2800" b="1"/>
              <a:t>U -Keto-O:</a:t>
            </a:r>
            <a:r>
              <a:rPr lang="fi-FI" sz="2800"/>
              <a:t/>
            </a:r>
            <a:br>
              <a:rPr lang="fi-FI" sz="2800"/>
            </a:br>
            <a:r>
              <a:rPr lang="fi-FI" sz="2800"/>
              <a:t>Ketoainekenttä osoittaa lähinnä virtsan asetoasetaatin, ja on positiivinen (1+), jos pitoisuus on 0.5-1.8 mmol/l. Runsas (3+) tulos vastaa tasoa yli 3.8 mmol/l. Heikosti positiivisia tuloksia saadaan paaston aikana. Potilaan ketoosia seurataan plasmamäärityksin </a:t>
            </a:r>
            <a:br>
              <a:rPr lang="fi-FI" sz="2800"/>
            </a:br>
            <a:endParaRPr lang="fi-FI" sz="280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p:txBody>
          <a:bodyPr/>
          <a:lstStyle/>
          <a:p>
            <a:r>
              <a:rPr lang="fi-FI"/>
              <a:t>Tulkintaa</a:t>
            </a:r>
          </a:p>
        </p:txBody>
      </p:sp>
      <p:sp>
        <p:nvSpPr>
          <p:cNvPr id="20483" name="Rectangle 3"/>
          <p:cNvSpPr>
            <a:spLocks noGrp="1" noChangeArrowheads="1"/>
          </p:cNvSpPr>
          <p:nvPr>
            <p:ph type="body" idx="1"/>
          </p:nvPr>
        </p:nvSpPr>
        <p:spPr/>
        <p:txBody>
          <a:bodyPr/>
          <a:lstStyle/>
          <a:p>
            <a:pPr>
              <a:lnSpc>
                <a:spcPct val="80000"/>
              </a:lnSpc>
            </a:pPr>
            <a:r>
              <a:rPr lang="fi-FI" sz="2400" b="1"/>
              <a:t>U -Eryt-O:</a:t>
            </a:r>
            <a:r>
              <a:rPr lang="fi-FI" sz="2400"/>
              <a:t/>
            </a:r>
            <a:br>
              <a:rPr lang="fi-FI" sz="2400"/>
            </a:br>
            <a:r>
              <a:rPr lang="fi-FI" sz="2400"/>
              <a:t>Erytrosyyttikenttä mittaa hemin pseudoperoksidaasi-aktiivisuutta ehjistä ja hajonneista punasoluista. Tulos on positiivinen (1+), jos punasoluja on yli 14 solua/µl (vastaa 420 µg/l hemoglobiinia). Runsas tulos (3+) vastaa n. 320 solua/µl. Korkea C-vitamiinipitoisuus häiritsee entsyymireaktiota ja värin muodostumista, mutta normaali C-vitamiinipitoisuus ei häiritse.</a:t>
            </a:r>
            <a:br>
              <a:rPr lang="fi-FI" sz="2400"/>
            </a:br>
            <a:r>
              <a:rPr lang="fi-FI" sz="2400" b="1"/>
              <a:t>U -pH-O:</a:t>
            </a:r>
            <a:r>
              <a:rPr lang="fi-FI" sz="2400"/>
              <a:t/>
            </a:r>
            <a:br>
              <a:rPr lang="fi-FI" sz="2400"/>
            </a:br>
            <a:r>
              <a:rPr lang="fi-FI" sz="2400"/>
              <a:t>pH-määrityksellä on merkitystä vain lääkeaineiden ja aineenvaihduntatuotteiden metabolisaation ja virtsakivihoidon säätelyssä ja seurannassa. Määritysalue on 5 - 9, yhden pH-yksikön tarkkuudella. Korkea pH-tulos voi viitata virtsatieinfektioon, kun urea pilkkoutuu ammoniakiksi, mutta tämä ei päde lasten näytteissä</a:t>
            </a:r>
          </a:p>
          <a:p>
            <a:pPr>
              <a:lnSpc>
                <a:spcPct val="80000"/>
              </a:lnSpc>
            </a:pPr>
            <a:endParaRPr lang="fi-FI" sz="240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p:txBody>
          <a:bodyPr/>
          <a:lstStyle/>
          <a:p>
            <a:r>
              <a:rPr lang="fi-FI"/>
              <a:t>Tulkintaa</a:t>
            </a:r>
          </a:p>
        </p:txBody>
      </p:sp>
      <p:sp>
        <p:nvSpPr>
          <p:cNvPr id="19459" name="Rectangle 3"/>
          <p:cNvSpPr>
            <a:spLocks noGrp="1" noChangeArrowheads="1"/>
          </p:cNvSpPr>
          <p:nvPr>
            <p:ph type="body" idx="1"/>
          </p:nvPr>
        </p:nvSpPr>
        <p:spPr/>
        <p:txBody>
          <a:bodyPr/>
          <a:lstStyle/>
          <a:p>
            <a:pPr>
              <a:lnSpc>
                <a:spcPct val="80000"/>
              </a:lnSpc>
            </a:pPr>
            <a:r>
              <a:rPr lang="fi-FI" sz="2000" b="1"/>
              <a:t>U -Prot-O:</a:t>
            </a:r>
            <a:r>
              <a:rPr lang="fi-FI" sz="2000"/>
              <a:t/>
            </a:r>
            <a:br>
              <a:rPr lang="fi-FI" sz="2000"/>
            </a:br>
            <a:r>
              <a:rPr lang="fi-FI" sz="2000"/>
              <a:t>Proteiinikenttä mittaa lähinnä vain albumiinia. Tulos on positiivinen, jos albumiinin pitoisuus on yli 0.17 g/l. Avohoidon potilailla todetaan usein satunnaista ja viatonta ortostaattista tai rasitukseen liittyvää albuminuriaan. Huomioitavaa on, että esim. virtsaan erittyvät immunoglobuliinit (M-komponentti) eivät anna värireaktiota liuskakokeessa. Liuskakokeen herkkyys ei riitä diabeettisen albuminurian diagnostiikkaan, vaan sitä tulisi seurata virtsan mikroalbumiinitutkimuksin </a:t>
            </a:r>
          </a:p>
          <a:p>
            <a:pPr>
              <a:lnSpc>
                <a:spcPct val="80000"/>
              </a:lnSpc>
            </a:pPr>
            <a:r>
              <a:rPr lang="fi-FI" sz="2000" b="1"/>
              <a:t>U -Nitr-O:</a:t>
            </a:r>
            <a:r>
              <a:rPr lang="fi-FI" sz="2000"/>
              <a:t/>
            </a:r>
            <a:br>
              <a:rPr lang="fi-FI" sz="2000"/>
            </a:br>
            <a:r>
              <a:rPr lang="fi-FI" sz="2000"/>
              <a:t>Nitriittikenttä mittaa bakteeriuriaa, jonka aiheuttajina ovat nitraatteja pelkistävät bakteerit kuten E. Coli ja sen sukulaiset. Sen sijaan Staph. saprofyticus, Enteroc. feacalis ja muut streptokokokit eivät pelkistä nitriittejä. Tulos on positiivinen, jos virtsassa on yli 8 µmol/l nitriitti-ioneja. Positiivisen tuloksen edellytys on myös riittävä rakkoinkubaatioaika (yli 4 tuntia). Bakteeriurian osoittajana tutkimuksen herkkyys on n. 20-40% tasoa ja spesifisyys 90% tasoa. C-vitamiini häiritsee reaktiota.</a:t>
            </a:r>
            <a:br>
              <a:rPr lang="fi-FI" sz="2000"/>
            </a:br>
            <a:endParaRPr lang="fi-FI" sz="2000"/>
          </a:p>
          <a:p>
            <a:pPr>
              <a:lnSpc>
                <a:spcPct val="80000"/>
              </a:lnSpc>
            </a:pPr>
            <a:endParaRPr lang="fi-FI" sz="180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p:txBody>
          <a:bodyPr/>
          <a:lstStyle/>
          <a:p>
            <a:endParaRPr lang="fi-FI"/>
          </a:p>
        </p:txBody>
      </p:sp>
      <p:sp>
        <p:nvSpPr>
          <p:cNvPr id="21507" name="Rectangle 3"/>
          <p:cNvSpPr>
            <a:spLocks noGrp="1" noChangeArrowheads="1"/>
          </p:cNvSpPr>
          <p:nvPr>
            <p:ph type="body" idx="1"/>
          </p:nvPr>
        </p:nvSpPr>
        <p:spPr/>
        <p:txBody>
          <a:bodyPr/>
          <a:lstStyle/>
          <a:p>
            <a:pPr>
              <a:lnSpc>
                <a:spcPct val="80000"/>
              </a:lnSpc>
            </a:pPr>
            <a:r>
              <a:rPr lang="fi-FI" sz="2000" b="1"/>
              <a:t>U -Leuk-O:</a:t>
            </a:r>
            <a:r>
              <a:rPr lang="fi-FI" sz="2000"/>
              <a:t/>
            </a:r>
            <a:br>
              <a:rPr lang="fi-FI" sz="2000"/>
            </a:br>
            <a:r>
              <a:rPr lang="fi-FI" sz="2000"/>
              <a:t>Leukosyyttikenttä mittaa leukosyyttien esteraasiaktiivisuutta, jota esiintyy granulosyyteissä ja makrofageissa. Positiivinen tulos (1+) saadaan, kun pitoisuus on yli 13 solua/µl, mikä vastaa n. 1-2 solua/näkökenttä. Runsas löydös (3+) vastaa n. 150 solua/µl. Vastaavuus ei ole tarkkaa, sillä leukosyyttien hajoamisnopeus virtsanäytteessä voi olla huomattava ja tämän takia liuskakoe on yleensä herkempi pyurian osoittaja kuin mikroskopia. Tutkimuksen herkkyys oikein otetussa seulonnassa on n. 85 % luokkaa, mutta ajoittamattomassa näytteessä vain 60% luokkaa ja immunosuppressiopotilailla vieläkin heikompi.</a:t>
            </a:r>
            <a:br>
              <a:rPr lang="fi-FI" sz="2000"/>
            </a:br>
            <a:r>
              <a:rPr lang="fi-FI" sz="2000"/>
              <a:t>Leukosyytti ja nitriittikenttien herkkyys jää valikoimattomassa sairaala-aineistossa 80-90% tasolle, minkä takia virtsatieinfektion epäilyssä pelkkä liuskakoe ei ole riittävä tutkimus. Antibiootit, voimakas proteinuria (yli 5 g/l) ja glukosuria (yli 20 g/l) voivat antaa vääriä negatiivisia tuloksia ja eräät lääkeaineet puolestaan positiivisia.</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p:txBody>
          <a:bodyPr/>
          <a:lstStyle/>
          <a:p>
            <a:r>
              <a:rPr lang="fi-FI"/>
              <a:t>Anatomia</a:t>
            </a:r>
          </a:p>
        </p:txBody>
      </p:sp>
      <p:sp>
        <p:nvSpPr>
          <p:cNvPr id="3075" name="Rectangle 3"/>
          <p:cNvSpPr>
            <a:spLocks noGrp="1" noChangeArrowheads="1"/>
          </p:cNvSpPr>
          <p:nvPr>
            <p:ph type="body" idx="1"/>
          </p:nvPr>
        </p:nvSpPr>
        <p:spPr/>
        <p:txBody>
          <a:bodyPr/>
          <a:lstStyle/>
          <a:p>
            <a:r>
              <a:rPr lang="fi-FI" sz="2800"/>
              <a:t>2kpl, yht. n. 300gr</a:t>
            </a:r>
          </a:p>
          <a:p>
            <a:r>
              <a:rPr lang="fi-FI" sz="2800"/>
              <a:t>10-22cm, pavunmuotoiset</a:t>
            </a:r>
          </a:p>
          <a:p>
            <a:r>
              <a:rPr lang="fi-FI" sz="2800"/>
              <a:t>Vatsaontelon takana selkärangan sivuilla</a:t>
            </a:r>
          </a:p>
          <a:p>
            <a:r>
              <a:rPr lang="fi-FI" sz="2800"/>
              <a:t>Koveralla pinnalla munuaisportti, josta kulkee munuaisvaltimo, munuaislaskimo ja virtsanjohdin</a:t>
            </a:r>
          </a:p>
          <a:p>
            <a:r>
              <a:rPr lang="fi-FI" sz="2800"/>
              <a:t>Niitä peittää sidekudoskotelo ja rasvakerros</a:t>
            </a:r>
          </a:p>
          <a:p>
            <a:r>
              <a:rPr lang="fi-FI" sz="2800"/>
              <a:t>Kuorikerros (cortex) ja ydinkerros (medulla)</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lstStyle/>
          <a:p>
            <a:r>
              <a:rPr lang="fi-FI"/>
              <a:t>Virtsatiet</a:t>
            </a:r>
          </a:p>
        </p:txBody>
      </p:sp>
      <p:sp>
        <p:nvSpPr>
          <p:cNvPr id="4099" name="Rectangle 3"/>
          <p:cNvSpPr>
            <a:spLocks noGrp="1" noChangeArrowheads="1"/>
          </p:cNvSpPr>
          <p:nvPr>
            <p:ph type="body" idx="1"/>
          </p:nvPr>
        </p:nvSpPr>
        <p:spPr/>
        <p:txBody>
          <a:bodyPr/>
          <a:lstStyle/>
          <a:p>
            <a:r>
              <a:rPr lang="fi-FI"/>
              <a:t>Munuaisallas</a:t>
            </a:r>
          </a:p>
          <a:p>
            <a:r>
              <a:rPr lang="fi-FI"/>
              <a:t>Virtsajohdin</a:t>
            </a:r>
          </a:p>
          <a:p>
            <a:r>
              <a:rPr lang="fi-FI"/>
              <a:t>Virtsarakko</a:t>
            </a:r>
          </a:p>
          <a:p>
            <a:r>
              <a:rPr lang="fi-FI"/>
              <a:t>Virtsaputki</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lstStyle/>
          <a:p>
            <a:r>
              <a:rPr lang="fi-FI"/>
              <a:t>Virtsaamisrefleksi (mictio)</a:t>
            </a:r>
          </a:p>
        </p:txBody>
      </p:sp>
      <p:sp>
        <p:nvSpPr>
          <p:cNvPr id="6147" name="Rectangle 3"/>
          <p:cNvSpPr>
            <a:spLocks noGrp="1" noChangeArrowheads="1"/>
          </p:cNvSpPr>
          <p:nvPr>
            <p:ph type="body" idx="1"/>
          </p:nvPr>
        </p:nvSpPr>
        <p:spPr/>
        <p:txBody>
          <a:bodyPr/>
          <a:lstStyle/>
          <a:p>
            <a:pPr>
              <a:lnSpc>
                <a:spcPct val="80000"/>
              </a:lnSpc>
            </a:pPr>
            <a:r>
              <a:rPr lang="fi-FI" sz="2800"/>
              <a:t>Lapsilla lähes automaattinen</a:t>
            </a:r>
          </a:p>
          <a:p>
            <a:pPr>
              <a:lnSpc>
                <a:spcPct val="80000"/>
              </a:lnSpc>
            </a:pPr>
            <a:r>
              <a:rPr lang="fi-FI" sz="2800"/>
              <a:t>N. 3-v. opitaan kontrolloimaan sitä</a:t>
            </a:r>
          </a:p>
          <a:p>
            <a:pPr>
              <a:lnSpc>
                <a:spcPct val="80000"/>
              </a:lnSpc>
            </a:pPr>
            <a:r>
              <a:rPr lang="fi-FI" sz="2800"/>
              <a:t>Refleksin saa aikaiseksi rakon venymistila </a:t>
            </a:r>
            <a:r>
              <a:rPr lang="fi-FI" sz="2800">
                <a:sym typeface="Wingdings" pitchFamily="2" charset="2"/>
              </a:rPr>
              <a:t> reseptorit viestivät selkäytimen alaosaan– virtsaamiskeskukseen</a:t>
            </a:r>
          </a:p>
          <a:p>
            <a:pPr>
              <a:lnSpc>
                <a:spcPct val="80000"/>
              </a:lnSpc>
            </a:pPr>
            <a:r>
              <a:rPr lang="fi-FI" sz="2800"/>
              <a:t>Parasympaattinen hermosto </a:t>
            </a:r>
            <a:r>
              <a:rPr lang="fi-FI" sz="2800">
                <a:sym typeface="Wingdings" pitchFamily="2" charset="2"/>
              </a:rPr>
              <a:t> rakon supistumismääräys</a:t>
            </a:r>
          </a:p>
          <a:p>
            <a:pPr>
              <a:lnSpc>
                <a:spcPct val="80000"/>
              </a:lnSpc>
            </a:pPr>
            <a:r>
              <a:rPr lang="fi-FI" sz="2800">
                <a:sym typeface="Wingdings" pitchFamily="2" charset="2"/>
              </a:rPr>
              <a:t>Tarve, kun virtsaa n. 250ml</a:t>
            </a:r>
          </a:p>
          <a:p>
            <a:pPr>
              <a:lnSpc>
                <a:spcPct val="80000"/>
              </a:lnSpc>
            </a:pPr>
            <a:r>
              <a:rPr lang="fi-FI" sz="2800">
                <a:sym typeface="Wingdings" pitchFamily="2" charset="2"/>
              </a:rPr>
              <a:t>Yl. ei jää paljoa jäännösvirtsaa (residuaali)</a:t>
            </a:r>
          </a:p>
          <a:p>
            <a:pPr>
              <a:lnSpc>
                <a:spcPct val="80000"/>
              </a:lnSpc>
            </a:pPr>
            <a:r>
              <a:rPr lang="fi-FI" sz="2800"/>
              <a:t>Suihkun voi katkaista kesken sisemmän sulkijalihaksen avulla (ei toimin inkontinentilla)</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r>
              <a:rPr lang="fi-FI"/>
              <a:t>Nefroni</a:t>
            </a:r>
          </a:p>
        </p:txBody>
      </p:sp>
      <p:sp>
        <p:nvSpPr>
          <p:cNvPr id="7171" name="Rectangle 3"/>
          <p:cNvSpPr>
            <a:spLocks noGrp="1" noChangeArrowheads="1"/>
          </p:cNvSpPr>
          <p:nvPr>
            <p:ph type="body" idx="1"/>
          </p:nvPr>
        </p:nvSpPr>
        <p:spPr/>
        <p:txBody>
          <a:bodyPr/>
          <a:lstStyle/>
          <a:p>
            <a:pPr>
              <a:lnSpc>
                <a:spcPct val="90000"/>
              </a:lnSpc>
            </a:pPr>
            <a:r>
              <a:rPr lang="fi-FI"/>
              <a:t>Toiminnan perusyksikkö</a:t>
            </a:r>
          </a:p>
          <a:p>
            <a:pPr>
              <a:lnSpc>
                <a:spcPct val="90000"/>
              </a:lnSpc>
            </a:pPr>
            <a:r>
              <a:rPr lang="fi-FI"/>
              <a:t>N. miljoona kummasakin munuaisessa</a:t>
            </a:r>
          </a:p>
          <a:p>
            <a:pPr>
              <a:lnSpc>
                <a:spcPct val="90000"/>
              </a:lnSpc>
            </a:pPr>
            <a:r>
              <a:rPr lang="fi-FI"/>
              <a:t>Alkaa kuorikerroksesta pyöreällä munuaiskeräsellä, jossa on keräsen kotelon sisällä runsasmutkainen hiussuonikeränen eli glomerulus</a:t>
            </a:r>
          </a:p>
          <a:p>
            <a:pPr>
              <a:lnSpc>
                <a:spcPct val="90000"/>
              </a:lnSpc>
            </a:pPr>
            <a:r>
              <a:rPr lang="fi-FI"/>
              <a:t>Munuaistiehyt l. tubulus on nefronin toinen pääosa </a:t>
            </a:r>
          </a:p>
          <a:p>
            <a:pPr>
              <a:lnSpc>
                <a:spcPct val="90000"/>
              </a:lnSpc>
            </a:pPr>
            <a:r>
              <a:rPr lang="fi-FI"/>
              <a:t>Ohut putki joka alkaa keräsen kotelosta</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lstStyle/>
          <a:p>
            <a:r>
              <a:rPr lang="fi-FI"/>
              <a:t>Tubulus</a:t>
            </a:r>
          </a:p>
        </p:txBody>
      </p:sp>
      <p:sp>
        <p:nvSpPr>
          <p:cNvPr id="8195" name="Rectangle 3"/>
          <p:cNvSpPr>
            <a:spLocks noGrp="1" noChangeArrowheads="1"/>
          </p:cNvSpPr>
          <p:nvPr>
            <p:ph type="body" idx="1"/>
          </p:nvPr>
        </p:nvSpPr>
        <p:spPr/>
        <p:txBody>
          <a:bodyPr/>
          <a:lstStyle/>
          <a:p>
            <a:pPr>
              <a:lnSpc>
                <a:spcPct val="90000"/>
              </a:lnSpc>
            </a:pPr>
            <a:r>
              <a:rPr lang="fi-FI" sz="2800"/>
              <a:t>Proximaalinen kiemuratiehyt</a:t>
            </a:r>
          </a:p>
          <a:p>
            <a:pPr>
              <a:lnSpc>
                <a:spcPct val="90000"/>
              </a:lnSpc>
            </a:pPr>
            <a:r>
              <a:rPr lang="fi-FI" sz="2800"/>
              <a:t>Henlen linko</a:t>
            </a:r>
          </a:p>
          <a:p>
            <a:pPr>
              <a:lnSpc>
                <a:spcPct val="90000"/>
              </a:lnSpc>
            </a:pPr>
            <a:r>
              <a:rPr lang="fi-FI" sz="2800"/>
              <a:t>Distaalinen kiemuratiehyt</a:t>
            </a:r>
          </a:p>
          <a:p>
            <a:pPr>
              <a:lnSpc>
                <a:spcPct val="90000"/>
              </a:lnSpc>
            </a:pPr>
            <a:endParaRPr lang="fi-FI" sz="2800"/>
          </a:p>
          <a:p>
            <a:pPr>
              <a:lnSpc>
                <a:spcPct val="90000"/>
              </a:lnSpc>
            </a:pPr>
            <a:r>
              <a:rPr lang="fi-FI" sz="2800"/>
              <a:t>Tubulus laskee yhdessä muiden kiemuratiehyiden kanssa kokoojaputkeen</a:t>
            </a:r>
          </a:p>
          <a:p>
            <a:pPr>
              <a:lnSpc>
                <a:spcPct val="90000"/>
              </a:lnSpc>
            </a:pPr>
            <a:r>
              <a:rPr lang="fi-FI" sz="2800"/>
              <a:t>Hiussuonikeränen on kahden valtimon välissä </a:t>
            </a:r>
            <a:r>
              <a:rPr lang="fi-FI" sz="2800">
                <a:sym typeface="Wingdings" pitchFamily="2" charset="2"/>
              </a:rPr>
              <a:t> veri sinne munuaisvaltimosta haarautuneen tuojasuonen mukana ja poistuu viejäsuonia pitkin</a:t>
            </a:r>
            <a:endParaRPr lang="fi-FI" sz="280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p:txBody>
          <a:bodyPr/>
          <a:lstStyle/>
          <a:p>
            <a:r>
              <a:rPr lang="fi-FI"/>
              <a:t>Virtsan muodostus</a:t>
            </a:r>
          </a:p>
        </p:txBody>
      </p:sp>
      <p:sp>
        <p:nvSpPr>
          <p:cNvPr id="9219" name="Rectangle 3"/>
          <p:cNvSpPr>
            <a:spLocks noGrp="1" noChangeArrowheads="1"/>
          </p:cNvSpPr>
          <p:nvPr>
            <p:ph type="body" idx="1"/>
          </p:nvPr>
        </p:nvSpPr>
        <p:spPr/>
        <p:txBody>
          <a:bodyPr/>
          <a:lstStyle/>
          <a:p>
            <a:r>
              <a:rPr lang="fi-FI"/>
              <a:t>Glomerulukset</a:t>
            </a:r>
          </a:p>
          <a:p>
            <a:r>
              <a:rPr lang="fi-FI"/>
              <a:t>Tubulukset</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lstStyle/>
          <a:p>
            <a:r>
              <a:rPr lang="fi-FI"/>
              <a:t>Virtsan väkevyyden säätely</a:t>
            </a:r>
          </a:p>
        </p:txBody>
      </p:sp>
      <p:sp>
        <p:nvSpPr>
          <p:cNvPr id="10243" name="Rectangle 3"/>
          <p:cNvSpPr>
            <a:spLocks noGrp="1" noChangeArrowheads="1"/>
          </p:cNvSpPr>
          <p:nvPr>
            <p:ph type="body" idx="1"/>
          </p:nvPr>
        </p:nvSpPr>
        <p:spPr/>
        <p:txBody>
          <a:bodyPr/>
          <a:lstStyle/>
          <a:p>
            <a:r>
              <a:rPr lang="fi-FI"/>
              <a:t>l. elimistön kyky erittää tai säästää vettä </a:t>
            </a:r>
            <a:r>
              <a:rPr lang="fi-FI">
                <a:sym typeface="Wingdings" pitchFamily="2" charset="2"/>
              </a:rPr>
              <a:t> Henlen linko ja kokoojaputki</a:t>
            </a:r>
          </a:p>
          <a:p>
            <a:r>
              <a:rPr lang="fi-FI">
                <a:sym typeface="Wingdings" pitchFamily="2" charset="2"/>
              </a:rPr>
              <a:t>Lopullisen virtsan väkevyys –&gt; ADH. </a:t>
            </a:r>
          </a:p>
          <a:p>
            <a:r>
              <a:rPr lang="fi-FI">
                <a:sym typeface="Wingdings" pitchFamily="2" charset="2"/>
              </a:rPr>
              <a:t>Sen puutteessa virtsa laimeaa ja runsasta</a:t>
            </a:r>
          </a:p>
          <a:p>
            <a:endParaRPr lang="fi-FI"/>
          </a:p>
        </p:txBody>
      </p:sp>
    </p:spTree>
  </p:cSld>
  <p:clrMapOvr>
    <a:masterClrMapping/>
  </p:clrMapOvr>
</p:sld>
</file>

<file path=ppt/theme/theme1.xml><?xml version="1.0" encoding="utf-8"?>
<a:theme xmlns:a="http://schemas.openxmlformats.org/drawingml/2006/main" name="Pallot">
  <a:themeElements>
    <a:clrScheme name="Pallot 2">
      <a:dk1>
        <a:srgbClr val="000000"/>
      </a:dk1>
      <a:lt1>
        <a:srgbClr val="FFFFFF"/>
      </a:lt1>
      <a:dk2>
        <a:srgbClr val="666633"/>
      </a:dk2>
      <a:lt2>
        <a:srgbClr val="5F5F5F"/>
      </a:lt2>
      <a:accent1>
        <a:srgbClr val="FFCC00"/>
      </a:accent1>
      <a:accent2>
        <a:srgbClr val="EFF0B2"/>
      </a:accent2>
      <a:accent3>
        <a:srgbClr val="FFFFFF"/>
      </a:accent3>
      <a:accent4>
        <a:srgbClr val="000000"/>
      </a:accent4>
      <a:accent5>
        <a:srgbClr val="FFE2AA"/>
      </a:accent5>
      <a:accent6>
        <a:srgbClr val="D9D9A1"/>
      </a:accent6>
      <a:hlink>
        <a:srgbClr val="808000"/>
      </a:hlink>
      <a:folHlink>
        <a:srgbClr val="CCCC00"/>
      </a:folHlink>
    </a:clrScheme>
    <a:fontScheme name="Pallot">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Pallot 1">
        <a:dk1>
          <a:srgbClr val="000000"/>
        </a:dk1>
        <a:lt1>
          <a:srgbClr val="FFFFFF"/>
        </a:lt1>
        <a:dk2>
          <a:srgbClr val="000000"/>
        </a:dk2>
        <a:lt2>
          <a:srgbClr val="808080"/>
        </a:lt2>
        <a:accent1>
          <a:srgbClr val="CCCCFF"/>
        </a:accent1>
        <a:accent2>
          <a:srgbClr val="D9D8EC"/>
        </a:accent2>
        <a:accent3>
          <a:srgbClr val="FFFFFF"/>
        </a:accent3>
        <a:accent4>
          <a:srgbClr val="000000"/>
        </a:accent4>
        <a:accent5>
          <a:srgbClr val="E2E2FF"/>
        </a:accent5>
        <a:accent6>
          <a:srgbClr val="C4C4D6"/>
        </a:accent6>
        <a:hlink>
          <a:srgbClr val="6767FF"/>
        </a:hlink>
        <a:folHlink>
          <a:srgbClr val="9933FF"/>
        </a:folHlink>
      </a:clrScheme>
      <a:clrMap bg1="lt1" tx1="dk1" bg2="lt2" tx2="dk2" accent1="accent1" accent2="accent2" accent3="accent3" accent4="accent4" accent5="accent5" accent6="accent6" hlink="hlink" folHlink="folHlink"/>
    </a:extraClrScheme>
    <a:extraClrScheme>
      <a:clrScheme name="Pallot 2">
        <a:dk1>
          <a:srgbClr val="000000"/>
        </a:dk1>
        <a:lt1>
          <a:srgbClr val="FFFFFF"/>
        </a:lt1>
        <a:dk2>
          <a:srgbClr val="666633"/>
        </a:dk2>
        <a:lt2>
          <a:srgbClr val="5F5F5F"/>
        </a:lt2>
        <a:accent1>
          <a:srgbClr val="FFCC00"/>
        </a:accent1>
        <a:accent2>
          <a:srgbClr val="EFF0B2"/>
        </a:accent2>
        <a:accent3>
          <a:srgbClr val="FFFFFF"/>
        </a:accent3>
        <a:accent4>
          <a:srgbClr val="000000"/>
        </a:accent4>
        <a:accent5>
          <a:srgbClr val="FFE2AA"/>
        </a:accent5>
        <a:accent6>
          <a:srgbClr val="D9D9A1"/>
        </a:accent6>
        <a:hlink>
          <a:srgbClr val="808000"/>
        </a:hlink>
        <a:folHlink>
          <a:srgbClr val="CCCC00"/>
        </a:folHlink>
      </a:clrScheme>
      <a:clrMap bg1="lt1" tx1="dk1" bg2="lt2" tx2="dk2" accent1="accent1" accent2="accent2" accent3="accent3" accent4="accent4" accent5="accent5" accent6="accent6" hlink="hlink" folHlink="folHlink"/>
    </a:extraClrScheme>
    <a:extraClrScheme>
      <a:clrScheme name="Pallot 3">
        <a:dk1>
          <a:srgbClr val="000000"/>
        </a:dk1>
        <a:lt1>
          <a:srgbClr val="FFFFFF"/>
        </a:lt1>
        <a:dk2>
          <a:srgbClr val="000000"/>
        </a:dk2>
        <a:lt2>
          <a:srgbClr val="666699"/>
        </a:lt2>
        <a:accent1>
          <a:srgbClr val="9BB0CB"/>
        </a:accent1>
        <a:accent2>
          <a:srgbClr val="D1E0CE"/>
        </a:accent2>
        <a:accent3>
          <a:srgbClr val="FFFFFF"/>
        </a:accent3>
        <a:accent4>
          <a:srgbClr val="000000"/>
        </a:accent4>
        <a:accent5>
          <a:srgbClr val="CBD4E2"/>
        </a:accent5>
        <a:accent6>
          <a:srgbClr val="BDCBBA"/>
        </a:accent6>
        <a:hlink>
          <a:srgbClr val="8EA642"/>
        </a:hlink>
        <a:folHlink>
          <a:srgbClr val="CCCC00"/>
        </a:folHlink>
      </a:clrScheme>
      <a:clrMap bg1="lt1" tx1="dk1" bg2="lt2" tx2="dk2" accent1="accent1" accent2="accent2" accent3="accent3" accent4="accent4" accent5="accent5" accent6="accent6" hlink="hlink" folHlink="folHlink"/>
    </a:extraClrScheme>
    <a:extraClrScheme>
      <a:clrScheme name="Pallot 4">
        <a:dk1>
          <a:srgbClr val="333300"/>
        </a:dk1>
        <a:lt1>
          <a:srgbClr val="FFFFCC"/>
        </a:lt1>
        <a:dk2>
          <a:srgbClr val="336600"/>
        </a:dk2>
        <a:lt2>
          <a:srgbClr val="FFFFCC"/>
        </a:lt2>
        <a:accent1>
          <a:srgbClr val="99CC00"/>
        </a:accent1>
        <a:accent2>
          <a:srgbClr val="669900"/>
        </a:accent2>
        <a:accent3>
          <a:srgbClr val="ADB8AA"/>
        </a:accent3>
        <a:accent4>
          <a:srgbClr val="DADAAE"/>
        </a:accent4>
        <a:accent5>
          <a:srgbClr val="CAE2AA"/>
        </a:accent5>
        <a:accent6>
          <a:srgbClr val="5C8A00"/>
        </a:accent6>
        <a:hlink>
          <a:srgbClr val="CC9900"/>
        </a:hlink>
        <a:folHlink>
          <a:srgbClr val="FFCC00"/>
        </a:folHlink>
      </a:clrScheme>
      <a:clrMap bg1="dk2" tx1="lt1" bg2="dk1" tx2="lt2" accent1="accent1" accent2="accent2" accent3="accent3" accent4="accent4" accent5="accent5" accent6="accent6" hlink="hlink" folHlink="folHlink"/>
    </a:extraClrScheme>
    <a:extraClrScheme>
      <a:clrScheme name="Pallot 5">
        <a:dk1>
          <a:srgbClr val="424458"/>
        </a:dk1>
        <a:lt1>
          <a:srgbClr val="FFFFFF"/>
        </a:lt1>
        <a:dk2>
          <a:srgbClr val="004A48"/>
        </a:dk2>
        <a:lt2>
          <a:srgbClr val="FFFFFF"/>
        </a:lt2>
        <a:accent1>
          <a:srgbClr val="83B200"/>
        </a:accent1>
        <a:accent2>
          <a:srgbClr val="006260"/>
        </a:accent2>
        <a:accent3>
          <a:srgbClr val="AAB1B1"/>
        </a:accent3>
        <a:accent4>
          <a:srgbClr val="DADADA"/>
        </a:accent4>
        <a:accent5>
          <a:srgbClr val="C1D5AA"/>
        </a:accent5>
        <a:accent6>
          <a:srgbClr val="005856"/>
        </a:accent6>
        <a:hlink>
          <a:srgbClr val="6666FF"/>
        </a:hlink>
        <a:folHlink>
          <a:srgbClr val="B2B2B2"/>
        </a:folHlink>
      </a:clrScheme>
      <a:clrMap bg1="dk2" tx1="lt1" bg2="dk1" tx2="lt2" accent1="accent1" accent2="accent2" accent3="accent3" accent4="accent4" accent5="accent5" accent6="accent6" hlink="hlink" folHlink="folHlink"/>
    </a:extraClrScheme>
    <a:extraClrScheme>
      <a:clrScheme name="Pallot 6">
        <a:dk1>
          <a:srgbClr val="000000"/>
        </a:dk1>
        <a:lt1>
          <a:srgbClr val="FFFFFF"/>
        </a:lt1>
        <a:dk2>
          <a:srgbClr val="1C2046"/>
        </a:dk2>
        <a:lt2>
          <a:srgbClr val="FFFFFF"/>
        </a:lt2>
        <a:accent1>
          <a:srgbClr val="00CCFF"/>
        </a:accent1>
        <a:accent2>
          <a:srgbClr val="2D226E"/>
        </a:accent2>
        <a:accent3>
          <a:srgbClr val="ABABB0"/>
        </a:accent3>
        <a:accent4>
          <a:srgbClr val="DADADA"/>
        </a:accent4>
        <a:accent5>
          <a:srgbClr val="AAE2FF"/>
        </a:accent5>
        <a:accent6>
          <a:srgbClr val="281E63"/>
        </a:accent6>
        <a:hlink>
          <a:srgbClr val="666699"/>
        </a:hlink>
        <a:folHlink>
          <a:srgbClr val="9999FF"/>
        </a:folHlink>
      </a:clrScheme>
      <a:clrMap bg1="dk2" tx1="lt1" bg2="dk1" tx2="lt2" accent1="accent1" accent2="accent2" accent3="accent3" accent4="accent4" accent5="accent5" accent6="accent6" hlink="hlink" folHlink="folHlink"/>
    </a:extraClrScheme>
    <a:extraClrScheme>
      <a:clrScheme name="Pallot 7">
        <a:dk1>
          <a:srgbClr val="424458"/>
        </a:dk1>
        <a:lt1>
          <a:srgbClr val="FFFFFF"/>
        </a:lt1>
        <a:dk2>
          <a:srgbClr val="000066"/>
        </a:dk2>
        <a:lt2>
          <a:srgbClr val="FFFFFF"/>
        </a:lt2>
        <a:accent1>
          <a:srgbClr val="6666FF"/>
        </a:accent1>
        <a:accent2>
          <a:srgbClr val="333399"/>
        </a:accent2>
        <a:accent3>
          <a:srgbClr val="AAAAB8"/>
        </a:accent3>
        <a:accent4>
          <a:srgbClr val="DADADA"/>
        </a:accent4>
        <a:accent5>
          <a:srgbClr val="B8B8FF"/>
        </a:accent5>
        <a:accent6>
          <a:srgbClr val="2D2D8A"/>
        </a:accent6>
        <a:hlink>
          <a:srgbClr val="FF9900"/>
        </a:hlink>
        <a:folHlink>
          <a:srgbClr val="CCCC00"/>
        </a:folHlink>
      </a:clrScheme>
      <a:clrMap bg1="dk2" tx1="lt1" bg2="dk1" tx2="lt2" accent1="accent1" accent2="accent2" accent3="accent3" accent4="accent4" accent5="accent5" accent6="accent6" hlink="hlink" folHlink="folHlink"/>
    </a:extraClrScheme>
    <a:extraClrScheme>
      <a:clrScheme name="Pallot 8">
        <a:dk1>
          <a:srgbClr val="1C1C1C"/>
        </a:dk1>
        <a:lt1>
          <a:srgbClr val="FFFFCC"/>
        </a:lt1>
        <a:dk2>
          <a:srgbClr val="390B20"/>
        </a:dk2>
        <a:lt2>
          <a:srgbClr val="FFFFCC"/>
        </a:lt2>
        <a:accent1>
          <a:srgbClr val="FF916F"/>
        </a:accent1>
        <a:accent2>
          <a:srgbClr val="561450"/>
        </a:accent2>
        <a:accent3>
          <a:srgbClr val="AEAAAB"/>
        </a:accent3>
        <a:accent4>
          <a:srgbClr val="DADAAE"/>
        </a:accent4>
        <a:accent5>
          <a:srgbClr val="FFC7BB"/>
        </a:accent5>
        <a:accent6>
          <a:srgbClr val="4D1148"/>
        </a:accent6>
        <a:hlink>
          <a:srgbClr val="637D95"/>
        </a:hlink>
        <a:folHlink>
          <a:srgbClr val="FFCC00"/>
        </a:folHlink>
      </a:clrScheme>
      <a:clrMap bg1="dk2" tx1="lt1" bg2="dk1" tx2="lt2" accent1="accent1" accent2="accent2" accent3="accent3" accent4="accent4" accent5="accent5" accent6="accent6" hlink="hlink" folHlink="folHlink"/>
    </a:extraClrScheme>
    <a:extraClrScheme>
      <a:clrScheme name="Pallot 9">
        <a:dk1>
          <a:srgbClr val="4C0000"/>
        </a:dk1>
        <a:lt1>
          <a:srgbClr val="FFFFFF"/>
        </a:lt1>
        <a:dk2>
          <a:srgbClr val="722104"/>
        </a:dk2>
        <a:lt2>
          <a:srgbClr val="FFFFFF"/>
        </a:lt2>
        <a:accent1>
          <a:srgbClr val="CC6600"/>
        </a:accent1>
        <a:accent2>
          <a:srgbClr val="8A2E00"/>
        </a:accent2>
        <a:accent3>
          <a:srgbClr val="BCABAA"/>
        </a:accent3>
        <a:accent4>
          <a:srgbClr val="DADADA"/>
        </a:accent4>
        <a:accent5>
          <a:srgbClr val="E2B8AA"/>
        </a:accent5>
        <a:accent6>
          <a:srgbClr val="7D2900"/>
        </a:accent6>
        <a:hlink>
          <a:srgbClr val="FFCC00"/>
        </a:hlink>
        <a:folHlink>
          <a:srgbClr val="FF990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teema">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Watermark</Template>
  <TotalTime>203</TotalTime>
  <Words>590</Words>
  <Application>Microsoft Office PowerPoint</Application>
  <PresentationFormat>Näytössä katseltava diaesitys (4:3)</PresentationFormat>
  <Paragraphs>116</Paragraphs>
  <Slides>23</Slides>
  <Notes>0</Notes>
  <HiddenSlides>0</HiddenSlides>
  <MMClips>0</MMClips>
  <ScaleCrop>false</ScaleCrop>
  <HeadingPairs>
    <vt:vector size="6" baseType="variant">
      <vt:variant>
        <vt:lpstr>Käytetyt fontit</vt:lpstr>
      </vt:variant>
      <vt:variant>
        <vt:i4>4</vt:i4>
      </vt:variant>
      <vt:variant>
        <vt:lpstr>Teema</vt:lpstr>
      </vt:variant>
      <vt:variant>
        <vt:i4>1</vt:i4>
      </vt:variant>
      <vt:variant>
        <vt:lpstr>Dian otsikot</vt:lpstr>
      </vt:variant>
      <vt:variant>
        <vt:i4>23</vt:i4>
      </vt:variant>
    </vt:vector>
  </HeadingPairs>
  <TitlesOfParts>
    <vt:vector size="28" baseType="lpstr">
      <vt:lpstr>Arial</vt:lpstr>
      <vt:lpstr>Times New Roman</vt:lpstr>
      <vt:lpstr>Wingdings</vt:lpstr>
      <vt:lpstr>Trebuchet MS</vt:lpstr>
      <vt:lpstr>Pallot</vt:lpstr>
      <vt:lpstr>VIRTSANERITYS</vt:lpstr>
      <vt:lpstr>Dia 2</vt:lpstr>
      <vt:lpstr>Anatomia</vt:lpstr>
      <vt:lpstr>Virtsatiet</vt:lpstr>
      <vt:lpstr>Virtsaamisrefleksi (mictio)</vt:lpstr>
      <vt:lpstr>Nefroni</vt:lpstr>
      <vt:lpstr>Tubulus</vt:lpstr>
      <vt:lpstr>Virtsan muodostus</vt:lpstr>
      <vt:lpstr>Virtsan väkevyyden säätely</vt:lpstr>
      <vt:lpstr>Virtsan ominaisuuksia</vt:lpstr>
      <vt:lpstr>Virtsan koostumus</vt:lpstr>
      <vt:lpstr>EI saisi olla</vt:lpstr>
      <vt:lpstr>SÄÄTELY</vt:lpstr>
      <vt:lpstr>Hormonisäätely</vt:lpstr>
      <vt:lpstr>Virtsauksen tutkiminen, munuaisten ja virtsateiden tutkiminen</vt:lpstr>
      <vt:lpstr>Dia 16</vt:lpstr>
      <vt:lpstr>Liuskakoe (stiksi) U-KEMSU</vt:lpstr>
      <vt:lpstr>VTIn diagnostiikka ja tutkimukset</vt:lpstr>
      <vt:lpstr>Sairauksia</vt:lpstr>
      <vt:lpstr>Tulkintaa</vt:lpstr>
      <vt:lpstr>Tulkintaa</vt:lpstr>
      <vt:lpstr>Tulkintaa</vt:lpstr>
      <vt:lpstr>Dia 23</vt:lpstr>
    </vt:vector>
  </TitlesOfParts>
  <Company>Lahden diakonian instituutti</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VIRTSANERITYS</dc:title>
  <dc:creator>kakurk</dc:creator>
  <cp:lastModifiedBy>Kaisa</cp:lastModifiedBy>
  <cp:revision>6</cp:revision>
  <dcterms:created xsi:type="dcterms:W3CDTF">2010-08-19T07:31:36Z</dcterms:created>
  <dcterms:modified xsi:type="dcterms:W3CDTF">2013-01-08T16:16:15Z</dcterms:modified>
</cp:coreProperties>
</file>