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4"/>
  </p:sldMasterIdLst>
  <p:notesMasterIdLst>
    <p:notesMasterId r:id="rId16"/>
  </p:notesMasterIdLst>
  <p:sldIdLst>
    <p:sldId id="262" r:id="rId5"/>
    <p:sldId id="294" r:id="rId6"/>
    <p:sldId id="295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193E"/>
    <a:srgbClr val="0083C8"/>
    <a:srgbClr val="CC5B59"/>
    <a:srgbClr val="84C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2299" autoAdjust="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1EF22-ED5C-469C-BA38-E525B71B0D3D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70639-7E5E-4462-B3B2-FECB5C374A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340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 smtClean="0"/>
              <a:t>Muksunetti on tiedottamisen ja yhteyden pidon väline, sen avulla vasut saadaan arkistoitua</a:t>
            </a:r>
            <a:r>
              <a:rPr lang="fi-FI" b="1" baseline="0" dirty="0" smtClean="0"/>
              <a:t> turvallisesti. Se on kasvattajan, johdon pedagoginen väline</a:t>
            </a:r>
            <a:endParaRPr lang="fi-FI" b="1" dirty="0" smtClean="0"/>
          </a:p>
          <a:p>
            <a:endParaRPr lang="fi-FI" dirty="0" smtClean="0"/>
          </a:p>
          <a:p>
            <a:r>
              <a:rPr lang="fi-FI" dirty="0" smtClean="0"/>
              <a:t>Tuetut selaimet Google Chrome, Firefox uusimmat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explorerit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Miksi Muksunetti</a:t>
            </a:r>
          </a:p>
          <a:p>
            <a:r>
              <a:rPr lang="fi-FI" dirty="0" smtClean="0"/>
              <a:t>asiakas</a:t>
            </a:r>
            <a:r>
              <a:rPr lang="fi-FI" baseline="0" dirty="0" smtClean="0"/>
              <a:t> palautteessa toivottu sähköistä tapaa </a:t>
            </a:r>
          </a:p>
          <a:p>
            <a:r>
              <a:rPr lang="fi-FI" baseline="0" dirty="0" smtClean="0"/>
              <a:t>pedagoginen suunnittelu  työkalu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testaamme, ennen käyttöönottoa</a:t>
            </a:r>
          </a:p>
          <a:p>
            <a:r>
              <a:rPr lang="fi-FI" dirty="0" err="1" smtClean="0"/>
              <a:t>pedanet</a:t>
            </a:r>
            <a:r>
              <a:rPr lang="fi-FI" dirty="0" smtClean="0"/>
              <a:t> . ohjeet,</a:t>
            </a:r>
            <a:r>
              <a:rPr lang="fi-FI" baseline="0" dirty="0" smtClean="0"/>
              <a:t> usein toistuvat kysymykset </a:t>
            </a:r>
            <a:r>
              <a:rPr lang="fi-FI" baseline="0" dirty="0" err="1" smtClean="0"/>
              <a:t>Pedanetissä</a:t>
            </a:r>
            <a:r>
              <a:rPr lang="fi-FI" baseline="0" dirty="0" smtClean="0"/>
              <a:t>, DIGILOISKIKSEN SIVUILLA</a:t>
            </a:r>
          </a:p>
          <a:p>
            <a:endParaRPr lang="fi-FI" baseline="0" dirty="0" smtClean="0"/>
          </a:p>
          <a:p>
            <a:r>
              <a:rPr lang="fi-FI" b="1" baseline="0" dirty="0" err="1" smtClean="0"/>
              <a:t>painopistet</a:t>
            </a:r>
            <a:r>
              <a:rPr lang="fi-FI" b="1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vasu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tiedotteet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 smtClean="0"/>
              <a:t>kalenteri</a:t>
            </a:r>
          </a:p>
          <a:p>
            <a:r>
              <a:rPr lang="fi-FI" baseline="0" dirty="0" smtClean="0"/>
              <a:t>tuki</a:t>
            </a:r>
          </a:p>
          <a:p>
            <a:r>
              <a:rPr lang="fi-FI" baseline="0" dirty="0" smtClean="0"/>
              <a:t>minä-ohjelman käyttö, </a:t>
            </a:r>
            <a:r>
              <a:rPr lang="fi-FI" baseline="0" dirty="0" err="1" smtClean="0"/>
              <a:t>päivi</a:t>
            </a:r>
            <a:r>
              <a:rPr lang="fi-FI" baseline="0" dirty="0" smtClean="0"/>
              <a:t> </a:t>
            </a:r>
            <a:r>
              <a:rPr lang="fi-FI" baseline="0" dirty="0" err="1" smtClean="0"/>
              <a:t>effica</a:t>
            </a:r>
            <a:r>
              <a:rPr lang="fi-FI" baseline="0" dirty="0" smtClean="0"/>
              <a:t> asiat. </a:t>
            </a:r>
            <a:r>
              <a:rPr lang="fi-FI" baseline="0" dirty="0" err="1" smtClean="0"/>
              <a:t>Laittaka</a:t>
            </a:r>
            <a:r>
              <a:rPr lang="fi-FI" baseline="0" dirty="0" smtClean="0"/>
              <a:t> kaikki </a:t>
            </a:r>
            <a:r>
              <a:rPr lang="fi-FI" baseline="0" dirty="0" err="1" smtClean="0"/>
              <a:t>kysymykse</a:t>
            </a:r>
            <a:r>
              <a:rPr lang="fi-FI" baseline="0" dirty="0" smtClean="0"/>
              <a:t> minulle minä jaan niitä eteenpäin. Kakki kysymykset ovat toivottuja ja tervetulleita.</a:t>
            </a:r>
          </a:p>
          <a:p>
            <a:endParaRPr lang="fi-FI" baseline="0" dirty="0" smtClean="0"/>
          </a:p>
          <a:p>
            <a:r>
              <a:rPr lang="fi-FI" baseline="0" dirty="0" err="1" smtClean="0"/>
              <a:t>helpdesk</a:t>
            </a:r>
            <a:r>
              <a:rPr lang="fi-FI" baseline="0" dirty="0" smtClean="0"/>
              <a:t> </a:t>
            </a:r>
            <a:r>
              <a:rPr lang="fi-FI" baseline="0" dirty="0" err="1" smtClean="0"/>
              <a:t>jari</a:t>
            </a:r>
            <a:r>
              <a:rPr lang="fi-FI" baseline="0" dirty="0" smtClean="0"/>
              <a:t>, Anu Ropponen, Tiina Fyhr.  toimii vasta 17.10 koulutuksen jälkeen-tiedotetaan myöhemmin</a:t>
            </a:r>
          </a:p>
          <a:p>
            <a:endParaRPr lang="fi-FI" baseline="0" dirty="0" smtClean="0"/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 vaihtaa s-sanan omaksi, olisi hyvä laittaa sinne omaan profiilitietoihin </a:t>
            </a:r>
            <a:r>
              <a:rPr lang="fi-F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myös s-posti -&gt; unohtuneen salasanan automaattinen lähetys menee sinne</a:t>
            </a: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voivathan koulutuksiin osallistujat omilla koneilla kokeilla tiedotteiden tekemistä, vaikka vasut ei näy </a:t>
            </a:r>
          </a:p>
          <a:p>
            <a:pPr lvl="0"/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 avaat muksunetin niin osaan käyttäjistä</a:t>
            </a:r>
            <a:r>
              <a:rPr lang="fi-F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käyty testaamassa</a:t>
            </a:r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baseline="0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0639-7E5E-4462-B3B2-FECB5C374AA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643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0639-7E5E-4462-B3B2-FECB5C374AA9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4498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huoltajat</a:t>
            </a:r>
            <a:r>
              <a:rPr lang="fi-FI" baseline="0" dirty="0" smtClean="0"/>
              <a:t> käyttävät muksunetin </a:t>
            </a:r>
            <a:r>
              <a:rPr lang="fi-FI" baseline="0" dirty="0" err="1" smtClean="0"/>
              <a:t>tiedotteitaja</a:t>
            </a:r>
            <a:r>
              <a:rPr lang="fi-FI" baseline="0" dirty="0" smtClean="0"/>
              <a:t> kalenteria ja muita ominaisuuksia </a:t>
            </a:r>
            <a:r>
              <a:rPr lang="fi-FI" baseline="0" dirty="0" err="1" smtClean="0"/>
              <a:t>tietoERdun</a:t>
            </a:r>
            <a:r>
              <a:rPr lang="fi-FI" baseline="0" dirty="0" smtClean="0"/>
              <a:t>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0639-7E5E-4462-B3B2-FECB5C374AA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0189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0639-7E5E-4462-B3B2-FECB5C374AA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7804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käydään</a:t>
            </a:r>
            <a:r>
              <a:rPr lang="fi-FI" baseline="0" dirty="0" smtClean="0"/>
              <a:t> läpi muksunetit painikkeet ja ensimmäiseksi </a:t>
            </a:r>
            <a:endParaRPr lang="fi-FI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julkaisukanavat näet ne kohteet joilla sinulla on oikeus julkaista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muksunetissä tiedotteita voi julkaista eri</a:t>
            </a:r>
            <a:r>
              <a:rPr lang="fi-FI" baseline="0" dirty="0" smtClean="0"/>
              <a:t> tasolla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i-FI" baseline="0" dirty="0" smtClean="0"/>
              <a:t>Kaupunki- Yksikkö-Ryhmä –tasot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i-FI" baseline="0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i-FI" baseline="0" dirty="0" smtClean="0"/>
              <a:t>Esimiehet antavat julkaisuoikeudet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i-FI" baseline="0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i-FI" baseline="0" dirty="0" smtClean="0"/>
              <a:t>Tämä asia on vielä hieman kesken, </a:t>
            </a:r>
            <a:r>
              <a:rPr lang="fi-FI" baseline="0" dirty="0" err="1" smtClean="0"/>
              <a:t>kououtusta</a:t>
            </a:r>
            <a:r>
              <a:rPr lang="fi-FI" baseline="0" dirty="0" smtClean="0"/>
              <a:t> esimiehille tulossa lisää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0639-7E5E-4462-B3B2-FECB5C374AA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624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opastettu toiminto ohjaa tiedotteen tekemistä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valitaan</a:t>
            </a:r>
            <a:r>
              <a:rPr lang="fi-FI" baseline="0" dirty="0" smtClean="0"/>
              <a:t> ensin, että julkaistaanko henkilökunnalle vai perheille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0639-7E5E-4462-B3B2-FECB5C374AA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1131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dirty="0" smtClean="0"/>
              <a:t>Opastettu toiminto ohjaa tiedotteen tekemistä</a:t>
            </a:r>
          </a:p>
          <a:p>
            <a:endParaRPr lang="fi-FI" dirty="0" smtClean="0"/>
          </a:p>
          <a:p>
            <a:r>
              <a:rPr lang="fi-FI" dirty="0" smtClean="0"/>
              <a:t>tiedotteen otsikko</a:t>
            </a:r>
          </a:p>
          <a:p>
            <a:r>
              <a:rPr lang="fi-FI" dirty="0" smtClean="0"/>
              <a:t>varsinainen</a:t>
            </a:r>
            <a:r>
              <a:rPr lang="fi-FI" baseline="0" dirty="0" smtClean="0"/>
              <a:t> teksti</a:t>
            </a:r>
          </a:p>
          <a:p>
            <a:r>
              <a:rPr lang="fi-FI" baseline="0" dirty="0" smtClean="0"/>
              <a:t>Voit lisätä kuvan– kuva haetaan omalta tietokoneelta tai muksunetistä</a:t>
            </a:r>
          </a:p>
          <a:p>
            <a:endParaRPr lang="fi-FI" baseline="0" dirty="0" smtClean="0"/>
          </a:p>
          <a:p>
            <a:endParaRPr lang="fi-FI" baseline="0" dirty="0" smtClean="0"/>
          </a:p>
          <a:p>
            <a:endParaRPr lang="fi-FI" baseline="0" dirty="0" smtClean="0"/>
          </a:p>
          <a:p>
            <a:r>
              <a:rPr lang="fi-FI" baseline="0" dirty="0" smtClean="0"/>
              <a:t> Kun teet tiedotteen tallenna ne pdf-muotoon </a:t>
            </a:r>
            <a:r>
              <a:rPr lang="fi-FI" baseline="0" dirty="0" err="1" smtClean="0"/>
              <a:t>esim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wordissa</a:t>
            </a:r>
            <a:endParaRPr lang="fi-FI" baseline="0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0639-7E5E-4462-B3B2-FECB5C374AA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156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Valitse kuka näkee julkaisun/tiedotteen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oletuksena kaikki roolit on valittu</a:t>
            </a:r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0639-7E5E-4462-B3B2-FECB5C374AA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334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ROOLIT</a:t>
            </a:r>
            <a:r>
              <a:rPr lang="fi-FI" baseline="0" dirty="0" smtClean="0"/>
              <a:t> KOHDASSA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Valitaan  ne ketkä näkevät julkaisun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 smtClean="0"/>
              <a:t>oletuksena kaikki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0639-7E5E-4462-B3B2-FECB5C374AA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9353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Päivämäärä</a:t>
            </a:r>
          </a:p>
          <a:p>
            <a:r>
              <a:rPr lang="fi-FI" dirty="0" smtClean="0"/>
              <a:t>Kellon aika</a:t>
            </a:r>
          </a:p>
          <a:p>
            <a:endParaRPr lang="fi-FI" dirty="0" smtClean="0"/>
          </a:p>
          <a:p>
            <a:r>
              <a:rPr lang="fi-FI" dirty="0" smtClean="0"/>
              <a:t>MIKÄLI VANHEMMA</a:t>
            </a:r>
            <a:r>
              <a:rPr lang="fi-FI" baseline="0" dirty="0" smtClean="0"/>
              <a:t>T ON SALLINEET  OMASTA PUHELIMESTA  ILMOITUKSET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0639-7E5E-4462-B3B2-FECB5C374AA9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038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5971" y="3356228"/>
            <a:ext cx="6585819" cy="13400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 spc="800" baseline="0"/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vaale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6399212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20976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sisältö ja kuva(vaale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3315190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0FB5B90-9CF2-5C4F-95D5-131F1B62E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8639" y="2103829"/>
            <a:ext cx="3802752" cy="3142928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012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0FB5B90-9CF2-5C4F-95D5-131F1B62ED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2365" y="1166191"/>
            <a:ext cx="6228522" cy="3922644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59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vaaleampi sinin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1429859"/>
            <a:ext cx="7633742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2040766" y="2730500"/>
            <a:ext cx="6399212" cy="2490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338404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(tumm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236" y="528159"/>
            <a:ext cx="6331164" cy="11283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Otsikko,koko</a:t>
            </a:r>
            <a:r>
              <a:rPr lang="fi-FI" dirty="0"/>
              <a:t> 40, keskitetty</a:t>
            </a:r>
            <a:endParaRPr lang="en-US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714B42E-2856-B842-80EC-1CB21E8A6F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 flipH="1">
            <a:off x="806236" y="2103829"/>
            <a:ext cx="6331164" cy="314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Leipäteksti, kokosuositus 24</a:t>
            </a:r>
          </a:p>
        </p:txBody>
      </p:sp>
    </p:spTree>
    <p:extLst>
      <p:ext uri="{BB962C8B-B14F-4D97-AF65-F5344CB8AC3E}">
        <p14:creationId xmlns:p14="http://schemas.microsoft.com/office/powerpoint/2010/main" val="157903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A1F53A-7801-8344-8E65-BAFCD3B0D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5549900"/>
            <a:ext cx="4267200" cy="9906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2172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on paikkamerkki 12">
            <a:extLst>
              <a:ext uri="{FF2B5EF4-FFF2-40B4-BE49-F238E27FC236}">
                <a16:creationId xmlns:a16="http://schemas.microsoft.com/office/drawing/2014/main" id="{CE2D1D9F-80CC-914F-9AC6-B082C2FF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63" y="35086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44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15" r:id="rId3"/>
    <p:sldLayoutId id="2147483716" r:id="rId4"/>
    <p:sldLayoutId id="2147483714" r:id="rId5"/>
    <p:sldLayoutId id="2147483713" r:id="rId6"/>
    <p:sldLayoutId id="2147483712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4" userDrawn="1">
          <p15:clr>
            <a:srgbClr val="F26B43"/>
          </p15:clr>
        </p15:guide>
        <p15:guide id="2" pos="5400" userDrawn="1">
          <p15:clr>
            <a:srgbClr val="F26B43"/>
          </p15:clr>
        </p15:guide>
        <p15:guide id="3" orient="horz" pos="400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3720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ksunetti.f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ari.laitinen@kotka.fi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035D5B-EA57-0B44-BD11-678B797BA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337" y="3356228"/>
            <a:ext cx="8566484" cy="1340011"/>
          </a:xfrm>
        </p:spPr>
        <p:txBody>
          <a:bodyPr/>
          <a:lstStyle/>
          <a:p>
            <a:r>
              <a:rPr lang="fi-FI" sz="3600" dirty="0" smtClean="0"/>
              <a:t>Muksunetti-tiedotteet</a:t>
            </a:r>
            <a:br>
              <a:rPr lang="fi-FI" sz="3600" dirty="0" smtClean="0"/>
            </a:br>
            <a:r>
              <a:rPr lang="fi-FI" sz="2000" dirty="0" smtClean="0">
                <a:hlinkClick r:id="rId3"/>
              </a:rPr>
              <a:t>www.Muksunetti.fi</a:t>
            </a: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2000" dirty="0" smtClean="0"/>
              <a:t>käytä </a:t>
            </a:r>
            <a:r>
              <a:rPr lang="fi-FI" sz="2000" dirty="0" err="1" smtClean="0"/>
              <a:t>choreme</a:t>
            </a:r>
            <a:r>
              <a:rPr lang="fi-FI" sz="2000" dirty="0" smtClean="0"/>
              <a:t>- selainta</a:t>
            </a:r>
            <a:endParaRPr lang="fi-FI" sz="2000" dirty="0"/>
          </a:p>
        </p:txBody>
      </p:sp>
      <p:sp>
        <p:nvSpPr>
          <p:cNvPr id="3" name="Tekstiruutu 2"/>
          <p:cNvSpPr txBox="1"/>
          <p:nvPr/>
        </p:nvSpPr>
        <p:spPr>
          <a:xfrm>
            <a:off x="4969565" y="6209969"/>
            <a:ext cx="1065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JARI LAITINEN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30928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6236" y="528159"/>
            <a:ext cx="6331164" cy="457803"/>
          </a:xfrm>
        </p:spPr>
        <p:txBody>
          <a:bodyPr>
            <a:normAutofit/>
          </a:bodyPr>
          <a:lstStyle/>
          <a:p>
            <a:pPr algn="l"/>
            <a:r>
              <a:rPr lang="fi-FI" sz="2000" dirty="0" smtClean="0"/>
              <a:t>Julkaise tiedote…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602901" y="1366577"/>
            <a:ext cx="3215473" cy="40293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Lopuksi ”Julkaise”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ilmoitus vanhempien puhelimeen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tiedote tulee näkyville työntekijöille Muksunetin etusivulle ja vanhemmille Tieto-</a:t>
            </a:r>
            <a:r>
              <a:rPr lang="fi-FI" dirty="0" err="1" smtClean="0"/>
              <a:t>Edu</a:t>
            </a:r>
            <a:r>
              <a:rPr lang="fi-FI" dirty="0" smtClean="0"/>
              <a:t> sovellukseen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/>
          <a:srcRect l="4764" t="1053" r="6822" b="2182"/>
          <a:stretch/>
        </p:blipFill>
        <p:spPr>
          <a:xfrm>
            <a:off x="6247836" y="1344054"/>
            <a:ext cx="2251298" cy="4041861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90" y="1344568"/>
            <a:ext cx="2273613" cy="404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000" dirty="0" err="1" smtClean="0"/>
              <a:t>jari</a:t>
            </a:r>
            <a:r>
              <a:rPr lang="fi-FI" sz="2000" dirty="0" smtClean="0"/>
              <a:t> </a:t>
            </a:r>
            <a:r>
              <a:rPr lang="fi-FI" sz="2000" dirty="0" err="1" smtClean="0"/>
              <a:t>laitinen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>
                <a:hlinkClick r:id="rId2"/>
              </a:rPr>
              <a:t>jari.laitinen@kotka.fi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040 744 </a:t>
            </a:r>
            <a:r>
              <a:rPr lang="fi-FI" sz="2000" dirty="0" smtClean="0"/>
              <a:t>8140</a:t>
            </a:r>
            <a:r>
              <a:rPr lang="fi-FI" sz="2000" smtClean="0"/>
              <a:t/>
            </a:r>
            <a:br>
              <a:rPr lang="fi-FI" sz="2000" smtClean="0"/>
            </a:br>
            <a:r>
              <a:rPr lang="fi-FI" sz="2000" smtClean="0"/>
              <a:t>muksuhelppi@kotka.fi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4024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39" y="914400"/>
            <a:ext cx="3853066" cy="1576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3454">
            <a:off x="4903040" y="381327"/>
            <a:ext cx="2345018" cy="2371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kstiruutu 5"/>
          <p:cNvSpPr txBox="1"/>
          <p:nvPr/>
        </p:nvSpPr>
        <p:spPr>
          <a:xfrm>
            <a:off x="1965960" y="2880360"/>
            <a:ext cx="3074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</a:t>
            </a:r>
            <a:r>
              <a:rPr lang="fi-FI" dirty="0" smtClean="0"/>
              <a:t>akan henkilöstö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Dokumentointi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tiedotteet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kalenteri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Huoltajat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Dokumentointi - lapsen Vasu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5314950" y="3017520"/>
            <a:ext cx="3074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Huoltajat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tiedotteet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Hoitoajat - hoitoaikojen varaus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25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ennen julkaisua tarkasta!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tyhjennä selaimen evästeet ja välimuisti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tarkasta että julkaisukanavat ovat oikein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r>
              <a:rPr lang="fi-FI" dirty="0" smtClean="0"/>
              <a:t>&lt;Tiedotteet&lt;Julkaisukanavat</a:t>
            </a:r>
          </a:p>
          <a:p>
            <a:pPr marL="1028683" lvl="1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1028683" lvl="1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543" y="3493789"/>
            <a:ext cx="36385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4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6235" y="528159"/>
            <a:ext cx="6648923" cy="112836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Tiedotteen julkaiseminen-</a:t>
            </a:r>
            <a:br>
              <a:rPr lang="fi-FI" dirty="0" smtClean="0"/>
            </a:br>
            <a:r>
              <a:rPr lang="fi-FI" sz="2700" dirty="0" smtClean="0"/>
              <a:t>julkaisukanavat</a:t>
            </a:r>
            <a:endParaRPr lang="fi-FI" sz="2700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3"/>
          <a:srcRect l="22435" t="8001" r="15349" b="12694"/>
          <a:stretch/>
        </p:blipFill>
        <p:spPr>
          <a:xfrm>
            <a:off x="1455718" y="1510748"/>
            <a:ext cx="999666" cy="961704"/>
          </a:xfrm>
          <a:prstGeom prst="roundRect">
            <a:avLst/>
          </a:prstGeom>
        </p:spPr>
      </p:pic>
      <p:pic>
        <p:nvPicPr>
          <p:cNvPr id="9" name="Sisällön paikkamerkki 8"/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917768" y="2822679"/>
            <a:ext cx="6399213" cy="222955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5"/>
          <a:srcRect t="13483"/>
          <a:stretch/>
        </p:blipFill>
        <p:spPr>
          <a:xfrm>
            <a:off x="3695439" y="1836750"/>
            <a:ext cx="3279770" cy="306127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2743199" y="1582309"/>
            <a:ext cx="82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dirty="0" smtClean="0"/>
              <a:t>+</a:t>
            </a:r>
            <a:endParaRPr lang="fi-FI" sz="4000" dirty="0"/>
          </a:p>
        </p:txBody>
      </p:sp>
      <p:sp>
        <p:nvSpPr>
          <p:cNvPr id="12" name="Ellipsi 11"/>
          <p:cNvSpPr/>
          <p:nvPr/>
        </p:nvSpPr>
        <p:spPr>
          <a:xfrm>
            <a:off x="5112689" y="1773141"/>
            <a:ext cx="1940118" cy="5327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354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6236" y="528159"/>
            <a:ext cx="6331164" cy="505511"/>
          </a:xfrm>
        </p:spPr>
        <p:txBody>
          <a:bodyPr>
            <a:noAutofit/>
          </a:bodyPr>
          <a:lstStyle/>
          <a:p>
            <a:r>
              <a:rPr lang="fi-FI" dirty="0" smtClean="0"/>
              <a:t>julkaisut jatkuu….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 flipH="1">
            <a:off x="806236" y="1256306"/>
            <a:ext cx="6691844" cy="39904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valitse kenelle julkaiset 1. (julkaisukanava)  ja paina                   2 . ”julkaise tiedote”.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3"/>
          <a:srcRect t="8641"/>
          <a:stretch/>
        </p:blipFill>
        <p:spPr>
          <a:xfrm>
            <a:off x="1489243" y="2280875"/>
            <a:ext cx="4965150" cy="74252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Tekstiruutu 4"/>
          <p:cNvSpPr txBox="1"/>
          <p:nvPr/>
        </p:nvSpPr>
        <p:spPr>
          <a:xfrm>
            <a:off x="6692556" y="2789866"/>
            <a:ext cx="652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dirty="0" smtClean="0"/>
              <a:t>+</a:t>
            </a:r>
            <a:endParaRPr lang="fi-FI" sz="54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4"/>
          <a:srcRect l="1" r="8954" b="12915"/>
          <a:stretch/>
        </p:blipFill>
        <p:spPr>
          <a:xfrm>
            <a:off x="3376909" y="3935832"/>
            <a:ext cx="3650933" cy="115298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7" name="Ellipsi 6"/>
          <p:cNvSpPr/>
          <p:nvPr/>
        </p:nvSpPr>
        <p:spPr>
          <a:xfrm>
            <a:off x="4575801" y="3922626"/>
            <a:ext cx="1311230" cy="5471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6315100" y="3529811"/>
            <a:ext cx="754911" cy="772425"/>
          </a:xfrm>
          <a:prstGeom prst="ellipse">
            <a:avLst/>
          </a:prstGeom>
          <a:solidFill>
            <a:srgbClr val="F719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2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9" name="Ellipsi 8"/>
          <p:cNvSpPr/>
          <p:nvPr/>
        </p:nvSpPr>
        <p:spPr>
          <a:xfrm>
            <a:off x="4152158" y="1691652"/>
            <a:ext cx="754911" cy="772425"/>
          </a:xfrm>
          <a:prstGeom prst="ellipse">
            <a:avLst/>
          </a:prstGeom>
          <a:solidFill>
            <a:srgbClr val="F719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1.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16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i 4"/>
          <p:cNvSpPr/>
          <p:nvPr/>
        </p:nvSpPr>
        <p:spPr>
          <a:xfrm>
            <a:off x="7450372" y="365760"/>
            <a:ext cx="1383527" cy="13596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356" y="66984"/>
            <a:ext cx="6331164" cy="274922"/>
          </a:xfrm>
        </p:spPr>
        <p:txBody>
          <a:bodyPr>
            <a:normAutofit fontScale="90000"/>
          </a:bodyPr>
          <a:lstStyle/>
          <a:p>
            <a:r>
              <a:rPr lang="fi-FI" sz="2000" dirty="0" smtClean="0"/>
              <a:t>julkaiseminen jatkuu vielä…</a:t>
            </a:r>
            <a:endParaRPr lang="fi-FI" sz="20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20" b="-1049"/>
          <a:stretch/>
        </p:blipFill>
        <p:spPr>
          <a:xfrm>
            <a:off x="826274" y="509171"/>
            <a:ext cx="7435132" cy="5457084"/>
          </a:xfrm>
        </p:spPr>
      </p:pic>
      <p:sp>
        <p:nvSpPr>
          <p:cNvPr id="7" name="Tekstiruutu 6"/>
          <p:cNvSpPr txBox="1"/>
          <p:nvPr/>
        </p:nvSpPr>
        <p:spPr>
          <a:xfrm>
            <a:off x="1296064" y="2385391"/>
            <a:ext cx="303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Otamme Muksunetin käyttöön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1359673" y="2790908"/>
            <a:ext cx="2345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Hei!</a:t>
            </a:r>
          </a:p>
          <a:p>
            <a:r>
              <a:rPr lang="fi-FI" dirty="0" smtClean="0"/>
              <a:t>Varhaiskasvatus ottaa käyttöön……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4357315" y="2743199"/>
            <a:ext cx="3943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Tiedotteeseen voi lisätä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kuvan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tiedoston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linkin</a:t>
            </a:r>
            <a:endParaRPr lang="fi-FI" sz="1600" dirty="0"/>
          </a:p>
        </p:txBody>
      </p:sp>
      <p:cxnSp>
        <p:nvCxnSpPr>
          <p:cNvPr id="11" name="Suora nuoliyhdysviiva 10"/>
          <p:cNvCxnSpPr/>
          <p:nvPr/>
        </p:nvCxnSpPr>
        <p:spPr>
          <a:xfrm flipH="1">
            <a:off x="2051439" y="3156668"/>
            <a:ext cx="2417194" cy="938254"/>
          </a:xfrm>
          <a:prstGeom prst="straightConnector1">
            <a:avLst/>
          </a:prstGeom>
          <a:ln w="22225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/>
          <p:nvPr/>
        </p:nvCxnSpPr>
        <p:spPr>
          <a:xfrm flipH="1">
            <a:off x="1733384" y="3649649"/>
            <a:ext cx="2719346" cy="1550503"/>
          </a:xfrm>
          <a:prstGeom prst="straightConnector1">
            <a:avLst/>
          </a:prstGeom>
          <a:ln w="22225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uora nuoliyhdysviiva 18"/>
          <p:cNvCxnSpPr/>
          <p:nvPr/>
        </p:nvCxnSpPr>
        <p:spPr>
          <a:xfrm flipH="1">
            <a:off x="1630018" y="3395207"/>
            <a:ext cx="2830664" cy="1224502"/>
          </a:xfrm>
          <a:prstGeom prst="straightConnector1">
            <a:avLst/>
          </a:prstGeom>
          <a:ln w="22225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Tekstiruutu 24"/>
          <p:cNvSpPr txBox="1"/>
          <p:nvPr/>
        </p:nvSpPr>
        <p:spPr>
          <a:xfrm>
            <a:off x="4436829" y="4174435"/>
            <a:ext cx="3729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HUOM!</a:t>
            </a:r>
          </a:p>
          <a:p>
            <a:r>
              <a:rPr lang="fi-FI" dirty="0" smtClean="0"/>
              <a:t>Liitä tiedostot pdf-muodossa,  niin ne aukeavat puhelimella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233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julkaise tiedote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0" y="1781092"/>
            <a:ext cx="8202116" cy="3282397"/>
          </a:xfrm>
        </p:spPr>
      </p:pic>
    </p:spTree>
    <p:extLst>
      <p:ext uri="{BB962C8B-B14F-4D97-AF65-F5344CB8AC3E}">
        <p14:creationId xmlns:p14="http://schemas.microsoft.com/office/powerpoint/2010/main" val="7312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julkaise tiedote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7" y="1722951"/>
            <a:ext cx="8448695" cy="3516959"/>
          </a:xfrm>
        </p:spPr>
      </p:pic>
    </p:spTree>
    <p:extLst>
      <p:ext uri="{BB962C8B-B14F-4D97-AF65-F5344CB8AC3E}">
        <p14:creationId xmlns:p14="http://schemas.microsoft.com/office/powerpoint/2010/main" val="35222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6236" y="528160"/>
            <a:ext cx="6331164" cy="425997"/>
          </a:xfrm>
        </p:spPr>
        <p:txBody>
          <a:bodyPr>
            <a:normAutofit/>
          </a:bodyPr>
          <a:lstStyle/>
          <a:p>
            <a:pPr algn="l"/>
            <a:r>
              <a:rPr lang="fi-FI" sz="2000" dirty="0" smtClean="0"/>
              <a:t>julkaise tiedote</a:t>
            </a:r>
            <a:endParaRPr lang="fi-FI" sz="20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9" y="1351722"/>
            <a:ext cx="5954039" cy="2464904"/>
          </a:xfrm>
        </p:spPr>
      </p:pic>
      <p:sp>
        <p:nvSpPr>
          <p:cNvPr id="6" name="Tekstiruutu 5"/>
          <p:cNvSpPr txBox="1"/>
          <p:nvPr/>
        </p:nvSpPr>
        <p:spPr>
          <a:xfrm>
            <a:off x="341906" y="3912041"/>
            <a:ext cx="8332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päivämäärillä valitaan, milloin tiedote on näkyvissä, oletuksena  1 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kellon ajalla voi määritellä, koska tiedotteesta lähtee ilmoitus vanhemmille Tieto </a:t>
            </a:r>
            <a:r>
              <a:rPr lang="fi-FI" sz="2000" dirty="0" err="1" smtClean="0"/>
              <a:t>Edu</a:t>
            </a:r>
            <a:r>
              <a:rPr lang="fi-FI" sz="2000" dirty="0" smtClean="0"/>
              <a:t> –sovellukseen – </a:t>
            </a:r>
            <a:r>
              <a:rPr lang="fi-FI" sz="2000" u="sng" dirty="0" smtClean="0"/>
              <a:t>Tällä hetkellä julkaise heti.  kellonaika ei toimi.</a:t>
            </a:r>
            <a:endParaRPr lang="fi-FI" sz="2000" u="sng" dirty="0"/>
          </a:p>
        </p:txBody>
      </p:sp>
    </p:spTree>
    <p:extLst>
      <p:ext uri="{BB962C8B-B14F-4D97-AF65-F5344CB8AC3E}">
        <p14:creationId xmlns:p14="http://schemas.microsoft.com/office/powerpoint/2010/main" val="17840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tkan-kaupunki">
  <a:themeElements>
    <a:clrScheme name="Kotkan-kaupunki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0083C8"/>
      </a:accent1>
      <a:accent2>
        <a:srgbClr val="83C3EF"/>
      </a:accent2>
      <a:accent3>
        <a:srgbClr val="CC5B59"/>
      </a:accent3>
      <a:accent4>
        <a:srgbClr val="0083C8"/>
      </a:accent4>
      <a:accent5>
        <a:srgbClr val="83C3EF"/>
      </a:accent5>
      <a:accent6>
        <a:srgbClr val="CC5B59"/>
      </a:accent6>
      <a:hlink>
        <a:srgbClr val="83C3EF"/>
      </a:hlink>
      <a:folHlink>
        <a:srgbClr val="CC5B5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rkki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ksunettikoulutukset.potx" id="{8AD7B51F-5B2C-4DA7-A33B-7291187DC979}" vid="{1E26D927-2413-4080-9608-264AF5A0D7B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7EDE9223F007A4DA0FC187BA4EA991F" ma:contentTypeVersion="33" ma:contentTypeDescription="Luo uusi asiakirja." ma:contentTypeScope="" ma:versionID="d522a8ec478644b590f94b7381f894c2">
  <xsd:schema xmlns:xsd="http://www.w3.org/2001/XMLSchema" xmlns:xs="http://www.w3.org/2001/XMLSchema" xmlns:p="http://schemas.microsoft.com/office/2006/metadata/properties" xmlns:ns3="94e5e078-6345-4e23-95dd-92bc94b032f8" xmlns:ns4="b1017f17-aee1-4e04-ac7a-b7ca17903ddd" targetNamespace="http://schemas.microsoft.com/office/2006/metadata/properties" ma:root="true" ma:fieldsID="9d985d31eb30343e338f77c818e7781c" ns3:_="" ns4:_="">
    <xsd:import namespace="94e5e078-6345-4e23-95dd-92bc94b032f8"/>
    <xsd:import namespace="b1017f17-aee1-4e04-ac7a-b7ca17903d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e5e078-6345-4e23-95dd-92bc94b032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17f17-aee1-4e04-ac7a-b7ca17903d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94e5e078-6345-4e23-95dd-92bc94b032f8" xsi:nil="true"/>
    <Students xmlns="94e5e078-6345-4e23-95dd-92bc94b032f8">
      <UserInfo>
        <DisplayName/>
        <AccountId xsi:nil="true"/>
        <AccountType/>
      </UserInfo>
    </Students>
    <Templates xmlns="94e5e078-6345-4e23-95dd-92bc94b032f8" xsi:nil="true"/>
    <Teachers xmlns="94e5e078-6345-4e23-95dd-92bc94b032f8">
      <UserInfo>
        <DisplayName/>
        <AccountId xsi:nil="true"/>
        <AccountType/>
      </UserInfo>
    </Teachers>
    <Student_Groups xmlns="94e5e078-6345-4e23-95dd-92bc94b032f8">
      <UserInfo>
        <DisplayName/>
        <AccountId xsi:nil="true"/>
        <AccountType/>
      </UserInfo>
    </Student_Groups>
    <Self_Registration_Enabled xmlns="94e5e078-6345-4e23-95dd-92bc94b032f8" xsi:nil="true"/>
    <AppVersion xmlns="94e5e078-6345-4e23-95dd-92bc94b032f8" xsi:nil="true"/>
    <IsNotebookLocked xmlns="94e5e078-6345-4e23-95dd-92bc94b032f8" xsi:nil="true"/>
    <Math_Settings xmlns="94e5e078-6345-4e23-95dd-92bc94b032f8" xsi:nil="true"/>
    <Is_Collaboration_Space_Locked xmlns="94e5e078-6345-4e23-95dd-92bc94b032f8" xsi:nil="true"/>
    <LMS_Mappings xmlns="94e5e078-6345-4e23-95dd-92bc94b032f8" xsi:nil="true"/>
    <Invited_Students xmlns="94e5e078-6345-4e23-95dd-92bc94b032f8" xsi:nil="true"/>
    <FolderType xmlns="94e5e078-6345-4e23-95dd-92bc94b032f8" xsi:nil="true"/>
    <Distribution_Groups xmlns="94e5e078-6345-4e23-95dd-92bc94b032f8" xsi:nil="true"/>
    <Has_Teacher_Only_SectionGroup xmlns="94e5e078-6345-4e23-95dd-92bc94b032f8" xsi:nil="true"/>
    <DefaultSectionNames xmlns="94e5e078-6345-4e23-95dd-92bc94b032f8" xsi:nil="true"/>
    <TeamsChannelId xmlns="94e5e078-6345-4e23-95dd-92bc94b032f8" xsi:nil="true"/>
    <CultureName xmlns="94e5e078-6345-4e23-95dd-92bc94b032f8" xsi:nil="true"/>
    <Owner xmlns="94e5e078-6345-4e23-95dd-92bc94b032f8">
      <UserInfo>
        <DisplayName/>
        <AccountId xsi:nil="true"/>
        <AccountType/>
      </UserInfo>
    </Owner>
    <Invited_Teachers xmlns="94e5e078-6345-4e23-95dd-92bc94b032f8" xsi:nil="true"/>
  </documentManagement>
</p:properties>
</file>

<file path=customXml/itemProps1.xml><?xml version="1.0" encoding="utf-8"?>
<ds:datastoreItem xmlns:ds="http://schemas.openxmlformats.org/officeDocument/2006/customXml" ds:itemID="{A603891E-EF39-4DD8-918F-C09F72E376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e5e078-6345-4e23-95dd-92bc94b032f8"/>
    <ds:schemaRef ds:uri="b1017f17-aee1-4e04-ac7a-b7ca17903d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6A3C21-A1A8-4298-9AFF-F8A53A877D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607696-2AC2-4423-A178-D9D7CC1EB56E}">
  <ds:schemaRefs>
    <ds:schemaRef ds:uri="http://purl.org/dc/elements/1.1/"/>
    <ds:schemaRef ds:uri="http://schemas.microsoft.com/office/2006/metadata/properties"/>
    <ds:schemaRef ds:uri="b1017f17-aee1-4e04-ac7a-b7ca17903dd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4e5e078-6345-4e23-95dd-92bc94b032f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muksunettikoulutukset</Template>
  <TotalTime>1831</TotalTime>
  <Words>438</Words>
  <Application>Microsoft Office PowerPoint</Application>
  <PresentationFormat>Näytössä katseltava diaesitys (4:3)</PresentationFormat>
  <Paragraphs>107</Paragraphs>
  <Slides>11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Kotkan-kaupunki</vt:lpstr>
      <vt:lpstr>Muksunetti-tiedotteet www.Muksunetti.fi käytä choreme- selainta</vt:lpstr>
      <vt:lpstr>PowerPoint-esitys</vt:lpstr>
      <vt:lpstr>ennen julkaisua tarkasta!</vt:lpstr>
      <vt:lpstr>Tiedotteen julkaiseminen- julkaisukanavat</vt:lpstr>
      <vt:lpstr>julkaisut jatkuu….</vt:lpstr>
      <vt:lpstr>julkaiseminen jatkuu vielä…</vt:lpstr>
      <vt:lpstr>julkaise tiedote</vt:lpstr>
      <vt:lpstr>julkaise tiedote</vt:lpstr>
      <vt:lpstr>julkaise tiedote</vt:lpstr>
      <vt:lpstr>Julkaise tiedote…</vt:lpstr>
      <vt:lpstr>jari laitinen jari.laitinen@kotka.fi 040 744 8140 muksuhelppi@kotka.fi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Muksunetti 2.10.2019</dc:title>
  <dc:creator>Jari Laitinen</dc:creator>
  <cp:lastModifiedBy>Laitinen Jari</cp:lastModifiedBy>
  <cp:revision>39</cp:revision>
  <dcterms:created xsi:type="dcterms:W3CDTF">2019-10-02T08:36:39Z</dcterms:created>
  <dcterms:modified xsi:type="dcterms:W3CDTF">2020-10-02T06:36:58Z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1503057550</vt:i4>
  </property>
  <property fmtid="{D5CDD505-2E9C-101B-9397-08002B2CF9AE}" pid="3" name="_NewReviewCycle">
    <vt:lpwstr/>
  </property>
  <property fmtid="{D5CDD505-2E9C-101B-9397-08002B2CF9AE}" pid="4" name="_EmailSubject">
    <vt:lpwstr>Tarjous ilmeen entrauksesta</vt:lpwstr>
  </property>
  <property fmtid="{D5CDD505-2E9C-101B-9397-08002B2CF9AE}" pid="5" name="_AuthorEmail">
    <vt:lpwstr>mia.brunila@kotka.fi</vt:lpwstr>
  </property>
  <property fmtid="{D5CDD505-2E9C-101B-9397-08002B2CF9AE}" pid="6" name="_AuthorEmailDisplayName">
    <vt:lpwstr>Brunila Mia</vt:lpwstr>
  </property>
  <property fmtid="{D5CDD505-2E9C-101B-9397-08002B2CF9AE}" pid="7" name="ContentTypeId">
    <vt:lpwstr>0x01010007EDE9223F007A4DA0FC187BA4EA991F</vt:lpwstr>
  </property>
  <property fmtid="{D5CDD505-2E9C-101B-9397-08002B2CF9AE}" pid="8" name="AreenaIntraAjankohta">
    <vt:lpwstr/>
  </property>
  <property fmtid="{D5CDD505-2E9C-101B-9397-08002B2CF9AE}" pid="9" name="AreenaIntraYritys">
    <vt:lpwstr/>
  </property>
  <property fmtid="{D5CDD505-2E9C-101B-9397-08002B2CF9AE}" pid="10" name="AreenaIntraDokumenttityyppi">
    <vt:lpwstr>47;#Esitys|75dd3a33-2d35-471d-9909-b334bdb25443</vt:lpwstr>
  </property>
</Properties>
</file>