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1.WAV" ContentType="audio/x-wav"/>
  <Override PartName="/ppt/media/media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notesMasterIdLst>
    <p:notesMasterId r:id="rId61"/>
  </p:notesMasterIdLst>
  <p:handoutMasterIdLst>
    <p:handoutMasterId r:id="rId62"/>
  </p:handoutMasterIdLst>
  <p:sldIdLst>
    <p:sldId id="337" r:id="rId2"/>
    <p:sldId id="348" r:id="rId3"/>
    <p:sldId id="338" r:id="rId4"/>
    <p:sldId id="327" r:id="rId5"/>
    <p:sldId id="339" r:id="rId6"/>
    <p:sldId id="340" r:id="rId7"/>
    <p:sldId id="341" r:id="rId8"/>
    <p:sldId id="342" r:id="rId9"/>
    <p:sldId id="286" r:id="rId10"/>
    <p:sldId id="287" r:id="rId11"/>
    <p:sldId id="298" r:id="rId12"/>
    <p:sldId id="263" r:id="rId13"/>
    <p:sldId id="271" r:id="rId14"/>
    <p:sldId id="274" r:id="rId15"/>
    <p:sldId id="278" r:id="rId16"/>
    <p:sldId id="326" r:id="rId17"/>
    <p:sldId id="284" r:id="rId18"/>
    <p:sldId id="273" r:id="rId19"/>
    <p:sldId id="277" r:id="rId20"/>
    <p:sldId id="288" r:id="rId21"/>
    <p:sldId id="289" r:id="rId22"/>
    <p:sldId id="293" r:id="rId23"/>
    <p:sldId id="294" r:id="rId24"/>
    <p:sldId id="297" r:id="rId25"/>
    <p:sldId id="295" r:id="rId26"/>
    <p:sldId id="296" r:id="rId27"/>
    <p:sldId id="299" r:id="rId28"/>
    <p:sldId id="318" r:id="rId29"/>
    <p:sldId id="300" r:id="rId30"/>
    <p:sldId id="301" r:id="rId31"/>
    <p:sldId id="302" r:id="rId32"/>
    <p:sldId id="303" r:id="rId33"/>
    <p:sldId id="313" r:id="rId34"/>
    <p:sldId id="314" r:id="rId35"/>
    <p:sldId id="319" r:id="rId36"/>
    <p:sldId id="305" r:id="rId37"/>
    <p:sldId id="306" r:id="rId38"/>
    <p:sldId id="320" r:id="rId39"/>
    <p:sldId id="344" r:id="rId40"/>
    <p:sldId id="311" r:id="rId41"/>
    <p:sldId id="312" r:id="rId42"/>
    <p:sldId id="323" r:id="rId43"/>
    <p:sldId id="331" r:id="rId44"/>
    <p:sldId id="330" r:id="rId45"/>
    <p:sldId id="317" r:id="rId46"/>
    <p:sldId id="349" r:id="rId47"/>
    <p:sldId id="316" r:id="rId48"/>
    <p:sldId id="345" r:id="rId49"/>
    <p:sldId id="347" r:id="rId50"/>
    <p:sldId id="328" r:id="rId51"/>
    <p:sldId id="334" r:id="rId52"/>
    <p:sldId id="333" r:id="rId53"/>
    <p:sldId id="343" r:id="rId54"/>
    <p:sldId id="346" r:id="rId55"/>
    <p:sldId id="350" r:id="rId56"/>
    <p:sldId id="336" r:id="rId57"/>
    <p:sldId id="329" r:id="rId58"/>
    <p:sldId id="335" r:id="rId59"/>
    <p:sldId id="307"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4590" autoAdjust="0"/>
  </p:normalViewPr>
  <p:slideViewPr>
    <p:cSldViewPr>
      <p:cViewPr varScale="1">
        <p:scale>
          <a:sx n="84" d="100"/>
          <a:sy n="84" d="100"/>
        </p:scale>
        <p:origin x="142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7" d="100"/>
          <a:sy n="57" d="100"/>
        </p:scale>
        <p:origin x="-285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i-FI"/>
          </a:p>
        </p:txBody>
      </p:sp>
      <p:sp>
        <p:nvSpPr>
          <p:cNvPr id="4628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i-FI"/>
          </a:p>
        </p:txBody>
      </p:sp>
      <p:sp>
        <p:nvSpPr>
          <p:cNvPr id="4628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i-FI"/>
          </a:p>
        </p:txBody>
      </p:sp>
      <p:sp>
        <p:nvSpPr>
          <p:cNvPr id="4628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E6AC2C2-9F46-48BD-90C8-9097003D38EC}" type="slidenum">
              <a:rPr lang="fi-FI"/>
              <a:pPr>
                <a:defRPr/>
              </a:pPr>
              <a:t>‹#›</a:t>
            </a:fld>
            <a:endParaRPr lang="fi-FI"/>
          </a:p>
        </p:txBody>
      </p:sp>
    </p:spTree>
    <p:extLst>
      <p:ext uri="{BB962C8B-B14F-4D97-AF65-F5344CB8AC3E}">
        <p14:creationId xmlns:p14="http://schemas.microsoft.com/office/powerpoint/2010/main" val="3527678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7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7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Muokkaa tekstin perustyylejä napsauttamalla</a:t>
            </a:r>
          </a:p>
          <a:p>
            <a:pPr lvl="1"/>
            <a:r>
              <a:rPr lang="en-US" noProof="0" smtClean="0"/>
              <a:t>toinen taso</a:t>
            </a:r>
          </a:p>
          <a:p>
            <a:pPr lvl="2"/>
            <a:r>
              <a:rPr lang="en-US" noProof="0" smtClean="0"/>
              <a:t>kolmas taso</a:t>
            </a:r>
          </a:p>
          <a:p>
            <a:pPr lvl="3"/>
            <a:r>
              <a:rPr lang="en-US" noProof="0" smtClean="0"/>
              <a:t>neljäs taso</a:t>
            </a:r>
          </a:p>
          <a:p>
            <a:pPr lvl="4"/>
            <a:r>
              <a:rPr lang="en-US" noProof="0" smtClean="0"/>
              <a:t>viides taso</a:t>
            </a:r>
          </a:p>
        </p:txBody>
      </p:sp>
      <p:sp>
        <p:nvSpPr>
          <p:cNvPr id="407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07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A977BA1-7A99-451B-95B1-FD1E420108EC}" type="slidenum">
              <a:rPr lang="en-US"/>
              <a:pPr>
                <a:defRPr/>
              </a:pPr>
              <a:t>‹#›</a:t>
            </a:fld>
            <a:endParaRPr lang="en-US"/>
          </a:p>
        </p:txBody>
      </p:sp>
    </p:spTree>
    <p:extLst>
      <p:ext uri="{BB962C8B-B14F-4D97-AF65-F5344CB8AC3E}">
        <p14:creationId xmlns:p14="http://schemas.microsoft.com/office/powerpoint/2010/main" val="3597883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7A977BA1-7A99-451B-95B1-FD1E420108EC}" type="slidenum">
              <a:rPr lang="en-US" smtClean="0"/>
              <a:pPr>
                <a:defRPr/>
              </a:pPr>
              <a:t>2</a:t>
            </a:fld>
            <a:endParaRPr lang="en-US"/>
          </a:p>
        </p:txBody>
      </p:sp>
    </p:spTree>
    <p:extLst>
      <p:ext uri="{BB962C8B-B14F-4D97-AF65-F5344CB8AC3E}">
        <p14:creationId xmlns:p14="http://schemas.microsoft.com/office/powerpoint/2010/main" val="363323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7A977BA1-7A99-451B-95B1-FD1E420108EC}" type="slidenum">
              <a:rPr lang="en-US" smtClean="0"/>
              <a:pPr>
                <a:defRPr/>
              </a:pPr>
              <a:t>3</a:t>
            </a:fld>
            <a:endParaRPr lang="en-US"/>
          </a:p>
        </p:txBody>
      </p:sp>
    </p:spTree>
    <p:extLst>
      <p:ext uri="{BB962C8B-B14F-4D97-AF65-F5344CB8AC3E}">
        <p14:creationId xmlns:p14="http://schemas.microsoft.com/office/powerpoint/2010/main" val="399444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D9A02E-1B40-4849-B77C-17BE55030ED9}" type="slidenum">
              <a:rPr lang="en-US" smtClean="0"/>
              <a:pPr eaLnBrk="1" hangingPunct="1"/>
              <a:t>12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4400" y="4343400"/>
            <a:ext cx="5029200" cy="4114800"/>
          </a:xfrm>
          <a:noFill/>
        </p:spPr>
        <p:txBody>
          <a:bodyPr/>
          <a:lstStyle/>
          <a:p>
            <a:pPr eaLnBrk="1" hangingPunct="1"/>
            <a:endParaRPr lang="fi-FI" smtClean="0"/>
          </a:p>
        </p:txBody>
      </p:sp>
    </p:spTree>
    <p:extLst>
      <p:ext uri="{BB962C8B-B14F-4D97-AF65-F5344CB8AC3E}">
        <p14:creationId xmlns:p14="http://schemas.microsoft.com/office/powerpoint/2010/main" val="259358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52213-ED62-46AD-A35A-F9B595C7AE27}" type="slidenum">
              <a:rPr lang="de-DE"/>
              <a:pPr/>
              <a:t>16</a:t>
            </a:fld>
            <a:endParaRPr lang="de-DE"/>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fi-FI" b="1"/>
              <a:t>When the man went home, his wife was no longer in the stye, but instead of it there stood a hut, and she was sitting on a bench before the door. Then she took him by the hand and said to him, "Just come inside. Look, now isn't this a great deal better?"</a:t>
            </a:r>
            <a:br>
              <a:rPr lang="fi-FI" b="1"/>
            </a:br>
            <a:r>
              <a:rPr lang="fi-FI" b="1"/>
              <a:t/>
            </a:r>
            <a:br>
              <a:rPr lang="fi-FI" b="1"/>
            </a:br>
            <a:r>
              <a:rPr lang="fi-FI"/>
              <a:t/>
            </a:r>
            <a:br>
              <a:rPr lang="fi-FI"/>
            </a:br>
            <a:r>
              <a:rPr lang="fi-FI"/>
              <a:t>Da ging der Mann hin, und seine Frau saß nicht mehr in einem Topfe, aber eine kleine Hütte stand da, und seine Frau saß vor der Tür auf einer Bank. Da nahm ihn seine Frau bei der Hand und sagte zu ihm: "Komm nur herein, sieh, nun ist's doch viel besser."</a:t>
            </a:r>
            <a:br>
              <a:rPr lang="fi-FI"/>
            </a:br>
            <a:r>
              <a:rPr lang="fi-FI"/>
              <a:t/>
            </a:r>
            <a:br>
              <a:rPr lang="fi-FI"/>
            </a:br>
            <a:r>
              <a:rPr lang="fi-FI"/>
              <a:t/>
            </a:r>
            <a:br>
              <a:rPr lang="fi-FI"/>
            </a:br>
            <a:r>
              <a:rPr lang="fi-FI"/>
              <a:t/>
            </a:r>
            <a:br>
              <a:rPr lang="fi-FI"/>
            </a:br>
            <a:r>
              <a:rPr lang="fi-FI"/>
              <a:t>Silloin mies meni kotiin, eikä hänen vaimonsa enää ollutkaan pahaisessa potassa, vaan sen tilalla oli pieni mökki, ja vaimo istui penkillä oven edustalla. Vaimo tarttui miestä kädestä ja sanoi: ”Tule sisään, kyllä nyt on kaikki paljon paremmin.”</a:t>
            </a:r>
            <a:br>
              <a:rPr lang="fi-FI"/>
            </a:br>
            <a:r>
              <a:rPr lang="fi-FI"/>
              <a:t/>
            </a:r>
            <a:br>
              <a:rPr lang="fi-FI"/>
            </a:br>
            <a:endParaRPr lang="fi-FI"/>
          </a:p>
        </p:txBody>
      </p:sp>
    </p:spTree>
    <p:extLst>
      <p:ext uri="{BB962C8B-B14F-4D97-AF65-F5344CB8AC3E}">
        <p14:creationId xmlns:p14="http://schemas.microsoft.com/office/powerpoint/2010/main" val="94917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F81337-4D8E-45E7-AC7D-2FB46971BCDD}" type="slidenum">
              <a:rPr lang="en-US" smtClean="0"/>
              <a:pPr eaLnBrk="1" hangingPunct="1"/>
              <a:t>17</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p:spPr>
        <p:txBody>
          <a:bodyPr/>
          <a:lstStyle/>
          <a:p>
            <a:pPr eaLnBrk="1" hangingPunct="1"/>
            <a:r>
              <a:rPr lang="fi-FI" sz="1000" smtClean="0"/>
              <a:t/>
            </a:r>
            <a:br>
              <a:rPr lang="fi-FI" sz="1000" smtClean="0"/>
            </a:br>
            <a:endParaRPr lang="fi-FI" sz="1000" smtClean="0"/>
          </a:p>
        </p:txBody>
      </p:sp>
    </p:spTree>
    <p:extLst>
      <p:ext uri="{BB962C8B-B14F-4D97-AF65-F5344CB8AC3E}">
        <p14:creationId xmlns:p14="http://schemas.microsoft.com/office/powerpoint/2010/main" val="388466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7A977BA1-7A99-451B-95B1-FD1E420108EC}" type="slidenum">
              <a:rPr lang="en-US" smtClean="0"/>
              <a:pPr>
                <a:defRPr/>
              </a:pPr>
              <a:t>59</a:t>
            </a:fld>
            <a:endParaRPr lang="en-US"/>
          </a:p>
        </p:txBody>
      </p:sp>
    </p:spTree>
    <p:extLst>
      <p:ext uri="{BB962C8B-B14F-4D97-AF65-F5344CB8AC3E}">
        <p14:creationId xmlns:p14="http://schemas.microsoft.com/office/powerpoint/2010/main" val="219162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DC99E6BA-06BE-4409-A04C-0287CB8B8608}" type="datetime1">
              <a:rPr lang="fi-FI" smtClean="0"/>
              <a:t>15.2.2017</a:t>
            </a:fld>
            <a:endParaRPr lang="fi-FI"/>
          </a:p>
        </p:txBody>
      </p:sp>
      <p:sp>
        <p:nvSpPr>
          <p:cNvPr id="5" name="Footer Placeholder 4"/>
          <p:cNvSpPr>
            <a:spLocks noGrp="1"/>
          </p:cNvSpPr>
          <p:nvPr>
            <p:ph type="ftr" sz="quarter" idx="11"/>
          </p:nvPr>
        </p:nvSpPr>
        <p:spPr/>
        <p:txBody>
          <a:bodyPr/>
          <a:lstStyle/>
          <a:p>
            <a:r>
              <a:rPr lang="pl-PL" smtClean="0"/>
              <a:t>@Sari Auramo 2017 CC BY-NC-SA</a:t>
            </a:r>
            <a:endParaRPr lang="fi-FI"/>
          </a:p>
        </p:txBody>
      </p:sp>
      <p:sp>
        <p:nvSpPr>
          <p:cNvPr id="6" name="Slide Number Placeholder 5"/>
          <p:cNvSpPr>
            <a:spLocks noGrp="1"/>
          </p:cNvSpPr>
          <p:nvPr>
            <p:ph type="sldNum" sz="quarter" idx="12"/>
          </p:nvPr>
        </p:nvSpPr>
        <p:spPr/>
        <p:txBody>
          <a:bodyPr/>
          <a:lstStyle/>
          <a:p>
            <a:fld id="{DDE38DE7-313F-4D7A-8BED-B864FCAFE09B}"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21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EEE8449-EF93-469B-B5BD-19FAA732A019}" type="datetime1">
              <a:rPr lang="fi-FI" smtClean="0"/>
              <a:t>15.2.2017</a:t>
            </a:fld>
            <a:endParaRPr lang="fi-FI"/>
          </a:p>
        </p:txBody>
      </p:sp>
      <p:sp>
        <p:nvSpPr>
          <p:cNvPr id="5" name="Footer Placeholder 4"/>
          <p:cNvSpPr>
            <a:spLocks noGrp="1"/>
          </p:cNvSpPr>
          <p:nvPr>
            <p:ph type="ftr" sz="quarter" idx="11"/>
          </p:nvPr>
        </p:nvSpPr>
        <p:spPr/>
        <p:txBody>
          <a:bodyPr/>
          <a:lstStyle/>
          <a:p>
            <a:r>
              <a:rPr lang="pl-PL" smtClean="0"/>
              <a:t>@Sari Auramo 2017 CC BY-NC-SA</a:t>
            </a:r>
            <a:endParaRPr lang="fi-FI"/>
          </a:p>
        </p:txBody>
      </p:sp>
      <p:sp>
        <p:nvSpPr>
          <p:cNvPr id="6" name="Slide Number Placeholder 5"/>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41486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6D0A5C14-BB15-4E15-B438-6BF4A1368647}" type="datetime1">
              <a:rPr lang="fi-FI" smtClean="0"/>
              <a:t>15.2.2017</a:t>
            </a:fld>
            <a:endParaRPr lang="fi-FI"/>
          </a:p>
        </p:txBody>
      </p:sp>
      <p:sp>
        <p:nvSpPr>
          <p:cNvPr id="5" name="Footer Placeholder 4"/>
          <p:cNvSpPr>
            <a:spLocks noGrp="1"/>
          </p:cNvSpPr>
          <p:nvPr>
            <p:ph type="ftr" sz="quarter" idx="11"/>
          </p:nvPr>
        </p:nvSpPr>
        <p:spPr/>
        <p:txBody>
          <a:bodyPr/>
          <a:lstStyle/>
          <a:p>
            <a:r>
              <a:rPr lang="pl-PL" smtClean="0"/>
              <a:t>@Sari Auramo 2017 CC BY-NC-SA</a:t>
            </a:r>
            <a:endParaRPr lang="fi-FI"/>
          </a:p>
        </p:txBody>
      </p:sp>
      <p:sp>
        <p:nvSpPr>
          <p:cNvPr id="6" name="Slide Number Placeholder 5"/>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1367686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Sisältö">
    <p:spTree>
      <p:nvGrpSpPr>
        <p:cNvPr id="1" name=""/>
        <p:cNvGrpSpPr/>
        <p:nvPr/>
      </p:nvGrpSpPr>
      <p:grpSpPr>
        <a:xfrm>
          <a:off x="0" y="0"/>
          <a:ext cx="0" cy="0"/>
          <a:chOff x="0" y="0"/>
          <a:chExt cx="0" cy="0"/>
        </a:xfrm>
      </p:grpSpPr>
      <p:sp>
        <p:nvSpPr>
          <p:cNvPr id="2" name="Sisällön paikkamerkki 1"/>
          <p:cNvSpPr>
            <a:spLocks noGrp="1"/>
          </p:cNvSpPr>
          <p:nvPr>
            <p:ph/>
          </p:nvPr>
        </p:nvSpPr>
        <p:spPr>
          <a:xfrm>
            <a:off x="457200" y="277813"/>
            <a:ext cx="8229600" cy="584835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3" name="Rectangle 4"/>
          <p:cNvSpPr>
            <a:spLocks noGrp="1"/>
          </p:cNvSpPr>
          <p:nvPr>
            <p:ph type="dt" sz="half" idx="10"/>
          </p:nvPr>
        </p:nvSpPr>
        <p:spPr>
          <a:xfrm>
            <a:off x="6400800" y="6356350"/>
            <a:ext cx="2289048" cy="365760"/>
          </a:xfrm>
          <a:prstGeom prst="rect">
            <a:avLst/>
          </a:prstGeom>
        </p:spPr>
        <p:txBody>
          <a:bodyPr/>
          <a:lstStyle>
            <a:lvl1pPr>
              <a:defRPr/>
            </a:lvl1pPr>
          </a:lstStyle>
          <a:p>
            <a:pPr>
              <a:defRPr/>
            </a:pPr>
            <a:fld id="{F83E189C-8A4E-4671-A7E7-F45C5EF5DE69}" type="datetime1">
              <a:rPr lang="fi-FI" smtClean="0"/>
              <a:t>15.2.2017</a:t>
            </a:fld>
            <a:endParaRPr lang="en-US"/>
          </a:p>
        </p:txBody>
      </p:sp>
      <p:sp>
        <p:nvSpPr>
          <p:cNvPr id="4" name="Rectangle 5"/>
          <p:cNvSpPr>
            <a:spLocks noGrp="1"/>
          </p:cNvSpPr>
          <p:nvPr>
            <p:ph type="ftr" sz="quarter" idx="11"/>
          </p:nvPr>
        </p:nvSpPr>
        <p:spPr>
          <a:xfrm>
            <a:off x="2898648" y="6356350"/>
            <a:ext cx="3505200" cy="365760"/>
          </a:xfrm>
          <a:prstGeom prst="rect">
            <a:avLst/>
          </a:prstGeom>
        </p:spPr>
        <p:txBody>
          <a:bodyPr/>
          <a:lstStyle>
            <a:lvl1pPr>
              <a:defRPr/>
            </a:lvl1pPr>
          </a:lstStyle>
          <a:p>
            <a:pPr>
              <a:defRPr/>
            </a:pPr>
            <a:r>
              <a:rPr lang="pl-PL" smtClean="0"/>
              <a:t>@Sari Auramo 2017 CC BY-NC-SA</a:t>
            </a:r>
            <a:endParaRPr lang="en-US"/>
          </a:p>
        </p:txBody>
      </p:sp>
      <p:sp>
        <p:nvSpPr>
          <p:cNvPr id="5" name="Rectangle 6"/>
          <p:cNvSpPr>
            <a:spLocks noGrp="1"/>
          </p:cNvSpPr>
          <p:nvPr>
            <p:ph type="sldNum" sz="quarter" idx="12"/>
          </p:nvPr>
        </p:nvSpPr>
        <p:spPr>
          <a:xfrm>
            <a:off x="612648" y="6356350"/>
            <a:ext cx="1981200" cy="365760"/>
          </a:xfrm>
          <a:prstGeom prst="rect">
            <a:avLst/>
          </a:prstGeom>
        </p:spPr>
        <p:txBody>
          <a:bodyPr/>
          <a:lstStyle>
            <a:lvl1pPr>
              <a:defRPr/>
            </a:lvl1pPr>
          </a:lstStyle>
          <a:p>
            <a:pPr>
              <a:defRPr/>
            </a:pPr>
            <a:fld id="{BEF278FC-5983-4CA7-9E94-0D86AE89F2D8}" type="slidenum">
              <a:rPr lang="en-US"/>
              <a:pPr>
                <a:defRPr/>
              </a:pPr>
              <a:t>‹#›</a:t>
            </a:fld>
            <a:endParaRPr lang="en-US"/>
          </a:p>
        </p:txBody>
      </p:sp>
    </p:spTree>
    <p:extLst>
      <p:ext uri="{BB962C8B-B14F-4D97-AF65-F5344CB8AC3E}">
        <p14:creationId xmlns:p14="http://schemas.microsoft.com/office/powerpoint/2010/main" val="3960540048"/>
      </p:ext>
    </p:extLst>
  </p:cSld>
  <p:clrMapOvr>
    <a:masterClrMapping/>
  </p:clrMapOvr>
  <mc:AlternateContent xmlns:mc="http://schemas.openxmlformats.org/markup-compatibility/2006" xmlns:p14="http://schemas.microsoft.com/office/powerpoint/2010/main">
    <mc:Choice Requires="p14">
      <p:transition p14:dur="70" advClick="0" advTm="7000"/>
    </mc:Choice>
    <mc:Fallback xmlns="">
      <p:transition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F0306A18-4AFC-413F-84FC-6515E118E3CC}" type="datetime1">
              <a:rPr lang="fi-FI" smtClean="0"/>
              <a:t>15.2.2017</a:t>
            </a:fld>
            <a:endParaRPr lang="fi-FI"/>
          </a:p>
        </p:txBody>
      </p:sp>
      <p:sp>
        <p:nvSpPr>
          <p:cNvPr id="5" name="Footer Placeholder 4"/>
          <p:cNvSpPr>
            <a:spLocks noGrp="1"/>
          </p:cNvSpPr>
          <p:nvPr>
            <p:ph type="ftr" sz="quarter" idx="11"/>
          </p:nvPr>
        </p:nvSpPr>
        <p:spPr/>
        <p:txBody>
          <a:bodyPr/>
          <a:lstStyle/>
          <a:p>
            <a:r>
              <a:rPr lang="pl-PL" smtClean="0"/>
              <a:t>@Sari Auramo 2017 CC BY-NC-SA</a:t>
            </a:r>
            <a:endParaRPr lang="fi-FI"/>
          </a:p>
        </p:txBody>
      </p:sp>
      <p:sp>
        <p:nvSpPr>
          <p:cNvPr id="6" name="Slide Number Placeholder 5"/>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375826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BB6FE7D6-78BE-4E7E-8B15-F0FA1EE73FFD}" type="datetime1">
              <a:rPr lang="fi-FI" smtClean="0"/>
              <a:t>15.2.2017</a:t>
            </a:fld>
            <a:endParaRPr lang="fi-FI"/>
          </a:p>
        </p:txBody>
      </p:sp>
      <p:sp>
        <p:nvSpPr>
          <p:cNvPr id="5" name="Footer Placeholder 4"/>
          <p:cNvSpPr>
            <a:spLocks noGrp="1"/>
          </p:cNvSpPr>
          <p:nvPr>
            <p:ph type="ftr" sz="quarter" idx="11"/>
          </p:nvPr>
        </p:nvSpPr>
        <p:spPr/>
        <p:txBody>
          <a:bodyPr/>
          <a:lstStyle/>
          <a:p>
            <a:r>
              <a:rPr lang="pl-PL" smtClean="0"/>
              <a:t>@Sari Auramo 2017 CC BY-NC-SA</a:t>
            </a:r>
            <a:endParaRPr lang="fi-FI"/>
          </a:p>
        </p:txBody>
      </p:sp>
      <p:sp>
        <p:nvSpPr>
          <p:cNvPr id="6" name="Slide Number Placeholder 5"/>
          <p:cNvSpPr>
            <a:spLocks noGrp="1"/>
          </p:cNvSpPr>
          <p:nvPr>
            <p:ph type="sldNum" sz="quarter" idx="12"/>
          </p:nvPr>
        </p:nvSpPr>
        <p:spPr/>
        <p:txBody>
          <a:bodyPr/>
          <a:lstStyle/>
          <a:p>
            <a:fld id="{DDE38DE7-313F-4D7A-8BED-B864FCAFE09B}"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56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A6D1C180-D9E1-4371-B815-5C067BD5B5AD}" type="datetime1">
              <a:rPr lang="fi-FI" smtClean="0"/>
              <a:t>15.2.2017</a:t>
            </a:fld>
            <a:endParaRPr lang="fi-FI"/>
          </a:p>
        </p:txBody>
      </p:sp>
      <p:sp>
        <p:nvSpPr>
          <p:cNvPr id="6" name="Footer Placeholder 5"/>
          <p:cNvSpPr>
            <a:spLocks noGrp="1"/>
          </p:cNvSpPr>
          <p:nvPr>
            <p:ph type="ftr" sz="quarter" idx="11"/>
          </p:nvPr>
        </p:nvSpPr>
        <p:spPr/>
        <p:txBody>
          <a:bodyPr/>
          <a:lstStyle/>
          <a:p>
            <a:r>
              <a:rPr lang="pl-PL" smtClean="0"/>
              <a:t>@Sari Auramo 2017 CC BY-NC-SA</a:t>
            </a:r>
            <a:endParaRPr lang="fi-FI"/>
          </a:p>
        </p:txBody>
      </p:sp>
      <p:sp>
        <p:nvSpPr>
          <p:cNvPr id="7" name="Slide Number Placeholder 6"/>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366571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822960" y="2582334"/>
            <a:ext cx="3703320" cy="32867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7087EDB2-9C67-4A24-AF2D-1B3CF042518D}" type="datetime1">
              <a:rPr lang="fi-FI" smtClean="0"/>
              <a:t>15.2.2017</a:t>
            </a:fld>
            <a:endParaRPr lang="fi-FI"/>
          </a:p>
        </p:txBody>
      </p:sp>
      <p:sp>
        <p:nvSpPr>
          <p:cNvPr id="8" name="Footer Placeholder 7"/>
          <p:cNvSpPr>
            <a:spLocks noGrp="1"/>
          </p:cNvSpPr>
          <p:nvPr>
            <p:ph type="ftr" sz="quarter" idx="11"/>
          </p:nvPr>
        </p:nvSpPr>
        <p:spPr/>
        <p:txBody>
          <a:bodyPr/>
          <a:lstStyle/>
          <a:p>
            <a:r>
              <a:rPr lang="pl-PL" smtClean="0"/>
              <a:t>@Sari Auramo 2017 CC BY-NC-SA</a:t>
            </a:r>
            <a:endParaRPr lang="fi-FI"/>
          </a:p>
        </p:txBody>
      </p:sp>
      <p:sp>
        <p:nvSpPr>
          <p:cNvPr id="9" name="Slide Number Placeholder 8"/>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252550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507E44C8-7AA8-4A9F-9673-D0521BD82016}" type="datetime1">
              <a:rPr lang="fi-FI" smtClean="0"/>
              <a:t>15.2.2017</a:t>
            </a:fld>
            <a:endParaRPr lang="fi-FI"/>
          </a:p>
        </p:txBody>
      </p:sp>
      <p:sp>
        <p:nvSpPr>
          <p:cNvPr id="4" name="Footer Placeholder 3"/>
          <p:cNvSpPr>
            <a:spLocks noGrp="1"/>
          </p:cNvSpPr>
          <p:nvPr>
            <p:ph type="ftr" sz="quarter" idx="11"/>
          </p:nvPr>
        </p:nvSpPr>
        <p:spPr/>
        <p:txBody>
          <a:bodyPr/>
          <a:lstStyle/>
          <a:p>
            <a:r>
              <a:rPr lang="pl-PL" smtClean="0"/>
              <a:t>@Sari Auramo 2017 CC BY-NC-SA</a:t>
            </a:r>
            <a:endParaRPr lang="fi-FI"/>
          </a:p>
        </p:txBody>
      </p:sp>
      <p:sp>
        <p:nvSpPr>
          <p:cNvPr id="5" name="Slide Number Placeholder 4"/>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112587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ECDC697-F6A9-4A88-AF87-572A61629427}" type="datetime1">
              <a:rPr lang="fi-FI" smtClean="0"/>
              <a:t>15.2.2017</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r>
              <a:rPr lang="pl-PL" smtClean="0"/>
              <a:t>@Sari Auramo 2017 CC BY-NC-SA</a:t>
            </a:r>
            <a:endParaRPr lang="fi-FI"/>
          </a:p>
        </p:txBody>
      </p:sp>
      <p:sp>
        <p:nvSpPr>
          <p:cNvPr id="9" name="Slide Number Placeholder 8"/>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181269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2D53664-BB1A-409C-982D-61582DEEAA03}" type="datetime1">
              <a:rPr lang="fi-FI" smtClean="0"/>
              <a:t>15.2.2017</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pl-PL" smtClean="0"/>
              <a:t>@Sari Auramo 2017 CC BY-NC-SA</a:t>
            </a:r>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DE38DE7-313F-4D7A-8BED-B864FCAFE09B}" type="slidenum">
              <a:rPr lang="fi-FI" smtClean="0"/>
              <a:t>‹#›</a:t>
            </a:fld>
            <a:endParaRPr lang="fi-FI"/>
          </a:p>
        </p:txBody>
      </p:sp>
    </p:spTree>
    <p:extLst>
      <p:ext uri="{BB962C8B-B14F-4D97-AF65-F5344CB8AC3E}">
        <p14:creationId xmlns:p14="http://schemas.microsoft.com/office/powerpoint/2010/main" val="1399244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6E974A52-6E3F-4309-950E-5D0ECB7419C3}" type="datetime1">
              <a:rPr lang="fi-FI" smtClean="0"/>
              <a:t>15.2.2017</a:t>
            </a:fld>
            <a:endParaRPr lang="fi-FI"/>
          </a:p>
        </p:txBody>
      </p:sp>
      <p:sp>
        <p:nvSpPr>
          <p:cNvPr id="6" name="Footer Placeholder 5"/>
          <p:cNvSpPr>
            <a:spLocks noGrp="1"/>
          </p:cNvSpPr>
          <p:nvPr>
            <p:ph type="ftr" sz="quarter" idx="11"/>
          </p:nvPr>
        </p:nvSpPr>
        <p:spPr/>
        <p:txBody>
          <a:bodyPr/>
          <a:lstStyle/>
          <a:p>
            <a:r>
              <a:rPr lang="pl-PL" smtClean="0"/>
              <a:t>@Sari Auramo 2017 CC BY-NC-SA</a:t>
            </a:r>
            <a:endParaRPr lang="fi-FI"/>
          </a:p>
        </p:txBody>
      </p:sp>
      <p:sp>
        <p:nvSpPr>
          <p:cNvPr id="7" name="Slide Number Placeholder 6"/>
          <p:cNvSpPr>
            <a:spLocks noGrp="1"/>
          </p:cNvSpPr>
          <p:nvPr>
            <p:ph type="sldNum" sz="quarter" idx="12"/>
          </p:nvPr>
        </p:nvSpPr>
        <p:spPr/>
        <p:txBody>
          <a:bodyPr/>
          <a:lstStyle/>
          <a:p>
            <a:fld id="{DDE38DE7-313F-4D7A-8BED-B864FCAFE09B}" type="slidenum">
              <a:rPr lang="fi-FI" smtClean="0"/>
              <a:t>‹#›</a:t>
            </a:fld>
            <a:endParaRPr lang="fi-FI"/>
          </a:p>
        </p:txBody>
      </p:sp>
    </p:spTree>
    <p:extLst>
      <p:ext uri="{BB962C8B-B14F-4D97-AF65-F5344CB8AC3E}">
        <p14:creationId xmlns:p14="http://schemas.microsoft.com/office/powerpoint/2010/main" val="426292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smtClean="0"/>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15364ED-E5A6-49AE-909F-8FDFB66F1602}" type="datetime1">
              <a:rPr lang="fi-FI" smtClean="0"/>
              <a:t>15.2.2017</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pl-PL" smtClean="0"/>
              <a:t>@Sari Auramo 2017 CC BY-NC-SA</a:t>
            </a:r>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DE38DE7-313F-4D7A-8BED-B864FCAFE09B}"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07829"/>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microsoft.com/office/2007/relationships/media" Target="../media/media2.WAV"/><Relationship Id="rId7" Type="http://schemas.openxmlformats.org/officeDocument/2006/relationships/image" Target="../media/image13.jpeg"/><Relationship Id="rId12"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14.png"/><Relationship Id="rId4" Type="http://schemas.openxmlformats.org/officeDocument/2006/relationships/audio" Target="../media/media2.WAV"/><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6.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jpeg"/><Relationship Id="rId5" Type="http://schemas.openxmlformats.org/officeDocument/2006/relationships/slideLayout" Target="../slideLayouts/slideLayout2.xml"/><Relationship Id="rId4" Type="http://schemas.openxmlformats.org/officeDocument/2006/relationships/audio" Target="../media/media5.mp3"/></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xNzvkY9Uk3Q"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youtube.com/user/europeanschoolnet" TargetMode="Externa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ideo" Target="http://www.youtube.com/v/NvrhgDxIRf0?version=3&amp;hl=fi_FI&amp;rel=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ideo" Target="http://www.youtube.com/v/lVj7QkZm7i0?version=3&amp;hl=fi_FI&amp;rel=0"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https://www.youtube.com/embed/pYfQY1Vc5Y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vimeo.com/6498077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ideo" Target="https://www.youtube.com/embed/4cdzd2ZibZ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video" Target="http://vimeo.com/moogaloop.swf?clip_id=30851022&amp;server=vimeo.com&amp;show_title=0&amp;show_byline=0&amp;show_portrait=0&amp;color=00adef&amp;fullscreen=1&amp;autoplay=0&amp;loop=0" TargetMode="External"/><Relationship Id="rId7" Type="http://schemas.openxmlformats.org/officeDocument/2006/relationships/image" Target="../media/image73.png"/><Relationship Id="rId2" Type="http://schemas.openxmlformats.org/officeDocument/2006/relationships/video" Target="http://vimeo.com/moogaloop.swf?clip_id=29445178&amp;server=vimeo.com&amp;show_title=0&amp;show_byline=0&amp;show_portrait=0&amp;color=00adef&amp;fullscreen=1&amp;autoplay=0&amp;loop=0" TargetMode="External"/><Relationship Id="rId1" Type="http://schemas.openxmlformats.org/officeDocument/2006/relationships/video" Target="http://www.youtube.com/v/s2w1SzIhpLw?version=3&amp;hl=fi_FI&amp;rel=0" TargetMode="External"/><Relationship Id="rId6" Type="http://schemas.openxmlformats.org/officeDocument/2006/relationships/slideLayout" Target="../slideLayouts/slideLayout2.xml"/><Relationship Id="rId5" Type="http://schemas.openxmlformats.org/officeDocument/2006/relationships/video" Target="../media/media6.mp4"/><Relationship Id="rId4" Type="http://schemas.microsoft.com/office/2007/relationships/media" Target="../media/media6.mp4"/></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3JIrc3XmseE" TargetMode="External"/><Relationship Id="rId1" Type="http://schemas.openxmlformats.org/officeDocument/2006/relationships/video" Target="https://www.youtube.com/embed/Tp_SVaN-nQc" TargetMode="External"/><Relationship Id="rId5" Type="http://schemas.openxmlformats.org/officeDocument/2006/relationships/image" Target="../media/image92.jpeg"/><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hyperlink" Target="mailto:sari.auramo@mantsala.f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err="1" smtClean="0"/>
              <a:t>eTwinning</a:t>
            </a:r>
            <a:r>
              <a:rPr lang="fi-FI" dirty="0" smtClean="0"/>
              <a:t>, minä ja oppilaani!</a:t>
            </a:r>
            <a:endParaRPr lang="fi-FI" dirty="0"/>
          </a:p>
        </p:txBody>
      </p:sp>
      <p:sp>
        <p:nvSpPr>
          <p:cNvPr id="2" name="Sisällön paikkamerkki 1"/>
          <p:cNvSpPr>
            <a:spLocks noGrp="1"/>
          </p:cNvSpPr>
          <p:nvPr>
            <p:ph idx="1"/>
          </p:nvPr>
        </p:nvSpPr>
        <p:spPr/>
        <p:txBody>
          <a:bodyPr/>
          <a:lstStyle/>
          <a:p>
            <a:pPr marL="109728" indent="0">
              <a:buNone/>
            </a:pPr>
            <a:endParaRPr lang="fi-FI" dirty="0" smtClean="0"/>
          </a:p>
          <a:p>
            <a:pPr marL="109728" indent="0">
              <a:buNone/>
            </a:pPr>
            <a:endParaRPr lang="fi-FI" dirty="0"/>
          </a:p>
          <a:p>
            <a:pPr marL="109728" indent="0">
              <a:buNone/>
            </a:pPr>
            <a:r>
              <a:rPr lang="fi-FI" dirty="0" smtClean="0">
                <a:latin typeface="+mj-lt"/>
              </a:rPr>
              <a:t>Mitä me olemme oikein tehneet?</a:t>
            </a:r>
            <a:endParaRPr lang="fi-FI" dirty="0">
              <a:latin typeface="+mj-lt"/>
            </a:endParaRPr>
          </a:p>
        </p:txBody>
      </p:sp>
      <p:sp>
        <p:nvSpPr>
          <p:cNvPr id="3" name="Alatunnisteen paikkamerkki 2"/>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262534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228184" y="1844824"/>
            <a:ext cx="2505425" cy="3315163"/>
          </a:xfrm>
          <a:prstGeom prst="roundRect">
            <a:avLst>
              <a:gd name="adj" fmla="val 8594"/>
            </a:avLst>
          </a:prstGeom>
          <a:solidFill>
            <a:srgbClr val="FFFFFF">
              <a:shade val="85000"/>
            </a:srgbClr>
          </a:solidFill>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Arial" pitchFamily="34" charset="0"/>
                <a:cs typeface="Arial" pitchFamily="34" charset="0"/>
              </a:rPr>
              <a:t>@Sari Auramo 2017 CC BY-NC-SA</a:t>
            </a:r>
            <a:endParaRPr lang="en-US" dirty="0">
              <a:latin typeface="Arial" pitchFamily="34" charset="0"/>
              <a:cs typeface="Arial" pitchFamily="34" charset="0"/>
            </a:endParaRPr>
          </a:p>
        </p:txBody>
      </p:sp>
      <p:sp>
        <p:nvSpPr>
          <p:cNvPr id="7173" name="Text Box 5"/>
          <p:cNvSpPr txBox="1">
            <a:spLocks noChangeArrowheads="1"/>
          </p:cNvSpPr>
          <p:nvPr/>
        </p:nvSpPr>
        <p:spPr bwMode="auto">
          <a:xfrm>
            <a:off x="454814" y="2276872"/>
            <a:ext cx="521030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i-FI" dirty="0" smtClean="0">
                <a:latin typeface="Arial" pitchFamily="34" charset="0"/>
                <a:cs typeface="Arial" pitchFamily="34" charset="0"/>
              </a:rPr>
              <a:t>-</a:t>
            </a:r>
            <a:r>
              <a:rPr lang="fi-FI" dirty="0" smtClean="0">
                <a:latin typeface="Boopee" pitchFamily="2" charset="0"/>
              </a:rPr>
              <a:t> </a:t>
            </a:r>
            <a:r>
              <a:rPr lang="fi-FI" dirty="0" smtClean="0">
                <a:latin typeface="+mj-lt"/>
                <a:cs typeface="Arial" pitchFamily="34" charset="0"/>
              </a:rPr>
              <a:t>Oppilaat 2.-3. luokkalaisia </a:t>
            </a:r>
          </a:p>
          <a:p>
            <a:pPr eaLnBrk="1" hangingPunct="1">
              <a:spcBef>
                <a:spcPct val="50000"/>
              </a:spcBef>
              <a:buFontTx/>
              <a:buChar char="-"/>
            </a:pPr>
            <a:r>
              <a:rPr lang="fi-FI" dirty="0">
                <a:latin typeface="+mj-lt"/>
                <a:cs typeface="Arial" pitchFamily="34" charset="0"/>
              </a:rPr>
              <a:t> </a:t>
            </a:r>
            <a:r>
              <a:rPr lang="fi-FI" dirty="0" smtClean="0">
                <a:latin typeface="+mj-lt"/>
                <a:cs typeface="Arial" pitchFamily="34" charset="0"/>
              </a:rPr>
              <a:t>Opettajat keksivät ideoita projektin edetessä </a:t>
            </a:r>
          </a:p>
          <a:p>
            <a:pPr eaLnBrk="1" hangingPunct="1">
              <a:spcBef>
                <a:spcPct val="50000"/>
              </a:spcBef>
              <a:buFontTx/>
              <a:buChar char="-"/>
            </a:pPr>
            <a:r>
              <a:rPr lang="fi-FI" dirty="0">
                <a:latin typeface="+mj-lt"/>
                <a:cs typeface="Arial" pitchFamily="34" charset="0"/>
              </a:rPr>
              <a:t> </a:t>
            </a:r>
            <a:r>
              <a:rPr lang="fi-FI" dirty="0" smtClean="0">
                <a:latin typeface="+mj-lt"/>
                <a:cs typeface="Arial" pitchFamily="34" charset="0"/>
              </a:rPr>
              <a:t>Sari ihan uusi, Marylla jo kokemusta</a:t>
            </a:r>
          </a:p>
          <a:p>
            <a:pPr eaLnBrk="1" hangingPunct="1">
              <a:spcBef>
                <a:spcPct val="50000"/>
              </a:spcBef>
              <a:buFontTx/>
              <a:buChar char="-"/>
            </a:pPr>
            <a:r>
              <a:rPr lang="fi-FI" dirty="0">
                <a:latin typeface="+mj-lt"/>
                <a:cs typeface="Arial" pitchFamily="34" charset="0"/>
              </a:rPr>
              <a:t> </a:t>
            </a:r>
            <a:r>
              <a:rPr lang="fi-FI" dirty="0" smtClean="0">
                <a:latin typeface="+mj-lt"/>
                <a:cs typeface="Arial" pitchFamily="34" charset="0"/>
              </a:rPr>
              <a:t>Hyvin yksinkertaisia asioita</a:t>
            </a:r>
          </a:p>
          <a:p>
            <a:pPr eaLnBrk="1" hangingPunct="1">
              <a:spcBef>
                <a:spcPct val="50000"/>
              </a:spcBef>
              <a:buFontTx/>
              <a:buChar char="-"/>
            </a:pPr>
            <a:r>
              <a:rPr lang="fi-FI" dirty="0" smtClean="0">
                <a:latin typeface="+mj-lt"/>
                <a:cs typeface="Arial" pitchFamily="34" charset="0"/>
              </a:rPr>
              <a:t> Hyvä kokemus alkajaisiksi!</a:t>
            </a:r>
            <a:endParaRPr lang="fi-FI" dirty="0">
              <a:latin typeface="+mj-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Effect transition="in" filter="wipe(down)">
                                      <p:cBhvr>
                                        <p:cTn id="7" dur="500"/>
                                        <p:tgtEl>
                                          <p:spTgt spid="717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animEffect transition="in" filter="wipe(down)">
                                      <p:cBhvr>
                                        <p:cTn id="11" dur="500"/>
                                        <p:tgtEl>
                                          <p:spTgt spid="717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animEffect transition="in" filter="wipe(down)">
                                      <p:cBhvr>
                                        <p:cTn id="15" dur="500"/>
                                        <p:tgtEl>
                                          <p:spTgt spid="717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173">
                                            <p:txEl>
                                              <p:pRg st="3" end="3"/>
                                            </p:txEl>
                                          </p:spTgt>
                                        </p:tgtEl>
                                        <p:attrNameLst>
                                          <p:attrName>style.visibility</p:attrName>
                                        </p:attrNameLst>
                                      </p:cBhvr>
                                      <p:to>
                                        <p:strVal val="visible"/>
                                      </p:to>
                                    </p:set>
                                    <p:animEffect transition="in" filter="wipe(down)">
                                      <p:cBhvr>
                                        <p:cTn id="19" dur="500"/>
                                        <p:tgtEl>
                                          <p:spTgt spid="717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7173">
                                            <p:txEl>
                                              <p:pRg st="4" end="4"/>
                                            </p:txEl>
                                          </p:spTgt>
                                        </p:tgtEl>
                                        <p:attrNameLst>
                                          <p:attrName>style.visibility</p:attrName>
                                        </p:attrNameLst>
                                      </p:cBhvr>
                                      <p:to>
                                        <p:strVal val="visible"/>
                                      </p:to>
                                    </p:set>
                                    <p:animEffect transition="in" filter="wipe(down)">
                                      <p:cBhvr>
                                        <p:cTn id="23" dur="500"/>
                                        <p:tgtEl>
                                          <p:spTgt spid="7173">
                                            <p:txEl>
                                              <p:pRg st="4" end="4"/>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fade">
                                      <p:cBhvr>
                                        <p:cTn id="26" dur="1000"/>
                                        <p:tgtEl>
                                          <p:spTgt spid="7171"/>
                                        </p:tgtEl>
                                      </p:cBhvr>
                                    </p:animEffect>
                                    <p:anim calcmode="lin" valueType="num">
                                      <p:cBhvr>
                                        <p:cTn id="27" dur="1000" fill="hold"/>
                                        <p:tgtEl>
                                          <p:spTgt spid="7171"/>
                                        </p:tgtEl>
                                        <p:attrNameLst>
                                          <p:attrName>ppt_x</p:attrName>
                                        </p:attrNameLst>
                                      </p:cBhvr>
                                      <p:tavLst>
                                        <p:tav tm="0">
                                          <p:val>
                                            <p:strVal val="#ppt_x"/>
                                          </p:val>
                                        </p:tav>
                                        <p:tav tm="100000">
                                          <p:val>
                                            <p:strVal val="#ppt_x"/>
                                          </p:val>
                                        </p:tav>
                                      </p:tavLst>
                                    </p:anim>
                                    <p:anim calcmode="lin" valueType="num">
                                      <p:cBhvr>
                                        <p:cTn id="28"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a:latin typeface="Boopee" pitchFamily="2" charset="0"/>
            </a:endParaRPr>
          </a:p>
        </p:txBody>
      </p:sp>
      <p:pic>
        <p:nvPicPr>
          <p:cNvPr id="8195" name="Picture 5" descr="kamerasta_6.6.2007_3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08" y="404664"/>
            <a:ext cx="7403480" cy="55526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417" y="404664"/>
            <a:ext cx="7990481" cy="53345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kstiruutu 2"/>
          <p:cNvSpPr txBox="1"/>
          <p:nvPr/>
        </p:nvSpPr>
        <p:spPr>
          <a:xfrm>
            <a:off x="3204811" y="6006410"/>
            <a:ext cx="4994277" cy="369332"/>
          </a:xfrm>
          <a:prstGeom prst="rect">
            <a:avLst/>
          </a:prstGeom>
          <a:noFill/>
        </p:spPr>
        <p:txBody>
          <a:bodyPr wrap="square" rtlCol="0">
            <a:spAutoFit/>
          </a:bodyPr>
          <a:lstStyle/>
          <a:p>
            <a:r>
              <a:rPr lang="fi-FI" dirty="0" smtClean="0">
                <a:latin typeface="+mj-lt"/>
              </a:rPr>
              <a:t>Sari ja Mary Budapestin konferenssissa 2011.</a:t>
            </a:r>
            <a:endParaRPr lang="fi-FI"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11560" y="13416"/>
            <a:ext cx="7543800" cy="1450757"/>
          </a:xfrm>
        </p:spPr>
        <p:txBody>
          <a:bodyPr>
            <a:normAutofit/>
          </a:bodyPr>
          <a:lstStyle/>
          <a:p>
            <a:pPr eaLnBrk="1" fontAlgn="auto" hangingPunct="1">
              <a:spcAft>
                <a:spcPts val="0"/>
              </a:spcAft>
              <a:defRPr/>
            </a:pPr>
            <a:r>
              <a:rPr lang="fi-FI" sz="4800" b="0" dirty="0" smtClean="0">
                <a:solidFill>
                  <a:schemeClr val="tx1"/>
                </a:solidFill>
                <a:effectLst/>
                <a:cs typeface="Arial" pitchFamily="34" charset="0"/>
              </a:rPr>
              <a:t>Digital </a:t>
            </a:r>
            <a:r>
              <a:rPr lang="fi-FI" sz="4800" b="0" dirty="0" err="1" smtClean="0">
                <a:solidFill>
                  <a:schemeClr val="tx1"/>
                </a:solidFill>
                <a:effectLst/>
                <a:cs typeface="Arial" pitchFamily="34" charset="0"/>
              </a:rPr>
              <a:t>Fairytales</a:t>
            </a:r>
            <a:endParaRPr lang="fi-FI" sz="4800" b="0" dirty="0" smtClean="0">
              <a:solidFill>
                <a:schemeClr val="tx1"/>
              </a:solidFill>
              <a:effectLst/>
              <a:cs typeface="Arial" pitchFamily="34" charset="0"/>
            </a:endParaRPr>
          </a:p>
        </p:txBody>
      </p:sp>
      <p:sp>
        <p:nvSpPr>
          <p:cNvPr id="8195"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Arial" pitchFamily="34" charset="0"/>
                <a:cs typeface="Arial" pitchFamily="34" charset="0"/>
              </a:rPr>
              <a:t>@Sari Auramo 2017 CC BY-NC-SA</a:t>
            </a:r>
            <a:endParaRPr lang="en-US" dirty="0">
              <a:latin typeface="Arial" pitchFamily="34" charset="0"/>
              <a:cs typeface="Arial" pitchFamily="34" charset="0"/>
            </a:endParaRPr>
          </a:p>
        </p:txBody>
      </p:sp>
      <p:pic>
        <p:nvPicPr>
          <p:cNvPr id="406532" name="Picture 4" descr="germ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8" y="476250"/>
            <a:ext cx="21701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3" name="Picture 5" descr="finnland">
            <a:hlinkClick r:id="" action="ppaction://hlinkshowjump?jump=nextslide">
              <a:snd r:embed="rId4" name="Sound aufgezeichnet"/>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009775"/>
            <a:ext cx="22320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4" name="Text Box 6"/>
          <p:cNvSpPr txBox="1">
            <a:spLocks noChangeArrowheads="1"/>
          </p:cNvSpPr>
          <p:nvPr/>
        </p:nvSpPr>
        <p:spPr bwMode="auto">
          <a:xfrm>
            <a:off x="304800" y="1524000"/>
            <a:ext cx="54102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i="1" dirty="0">
                <a:solidFill>
                  <a:srgbClr val="000000"/>
                </a:solidFill>
                <a:latin typeface="Boopee" pitchFamily="2" charset="0"/>
                <a:cs typeface="Times New Roman" pitchFamily="18" charset="0"/>
              </a:rPr>
              <a:t>The Fisherman and His Wife</a:t>
            </a:r>
            <a:endParaRPr lang="fi-FI" sz="2400" b="1" dirty="0">
              <a:latin typeface="Boopee" pitchFamily="2" charset="0"/>
              <a:cs typeface="Times New Roman" pitchFamily="18" charset="0"/>
            </a:endParaRPr>
          </a:p>
          <a:p>
            <a:pPr algn="ctr" eaLnBrk="1" hangingPunct="1">
              <a:spcBef>
                <a:spcPct val="50000"/>
              </a:spcBef>
            </a:pPr>
            <a:r>
              <a:rPr lang="en-GB" sz="2400" dirty="0">
                <a:solidFill>
                  <a:srgbClr val="804040"/>
                </a:solidFill>
                <a:latin typeface="Boopee" pitchFamily="2" charset="0"/>
                <a:cs typeface="Arial" charset="0"/>
              </a:rPr>
              <a:t>Von </a:t>
            </a:r>
            <a:r>
              <a:rPr lang="en-GB" sz="2400" dirty="0" err="1">
                <a:solidFill>
                  <a:srgbClr val="804040"/>
                </a:solidFill>
                <a:latin typeface="Boopee" pitchFamily="2" charset="0"/>
                <a:cs typeface="Arial" charset="0"/>
              </a:rPr>
              <a:t>dem</a:t>
            </a:r>
            <a:r>
              <a:rPr lang="en-GB" sz="2400" dirty="0">
                <a:solidFill>
                  <a:srgbClr val="804040"/>
                </a:solidFill>
                <a:latin typeface="Boopee" pitchFamily="2" charset="0"/>
                <a:cs typeface="Arial" charset="0"/>
              </a:rPr>
              <a:t> Fischer und seiner Frau</a:t>
            </a:r>
            <a:endParaRPr lang="fi-FI" sz="2400" dirty="0">
              <a:latin typeface="Boopee" pitchFamily="2" charset="0"/>
              <a:cs typeface="Times New Roman" pitchFamily="18" charset="0"/>
            </a:endParaRPr>
          </a:p>
          <a:p>
            <a:pPr algn="r" eaLnBrk="1" hangingPunct="1">
              <a:spcBef>
                <a:spcPct val="50000"/>
              </a:spcBef>
            </a:pPr>
            <a:r>
              <a:rPr lang="en-GB" sz="2400" dirty="0" err="1">
                <a:latin typeface="Boopee" pitchFamily="2" charset="0"/>
                <a:cs typeface="Times New Roman" pitchFamily="18" charset="0"/>
              </a:rPr>
              <a:t>Kalastaja</a:t>
            </a:r>
            <a:r>
              <a:rPr lang="en-GB" sz="2400" dirty="0">
                <a:latin typeface="Boopee" pitchFamily="2" charset="0"/>
                <a:cs typeface="Times New Roman" pitchFamily="18" charset="0"/>
              </a:rPr>
              <a:t> </a:t>
            </a:r>
            <a:r>
              <a:rPr lang="en-GB" sz="2400" dirty="0" err="1">
                <a:latin typeface="Boopee" pitchFamily="2" charset="0"/>
                <a:cs typeface="Times New Roman" pitchFamily="18" charset="0"/>
              </a:rPr>
              <a:t>ja</a:t>
            </a:r>
            <a:r>
              <a:rPr lang="en-GB" sz="2400" dirty="0">
                <a:latin typeface="Boopee" pitchFamily="2" charset="0"/>
                <a:cs typeface="Times New Roman" pitchFamily="18" charset="0"/>
              </a:rPr>
              <a:t> </a:t>
            </a:r>
            <a:r>
              <a:rPr lang="en-GB" sz="2400" dirty="0" err="1">
                <a:latin typeface="Boopee" pitchFamily="2" charset="0"/>
                <a:cs typeface="Times New Roman" pitchFamily="18" charset="0"/>
              </a:rPr>
              <a:t>hänen</a:t>
            </a:r>
            <a:r>
              <a:rPr lang="en-GB" sz="2400" dirty="0">
                <a:latin typeface="Boopee" pitchFamily="2" charset="0"/>
                <a:cs typeface="Times New Roman" pitchFamily="18" charset="0"/>
              </a:rPr>
              <a:t> </a:t>
            </a:r>
            <a:r>
              <a:rPr lang="en-GB" sz="2400" dirty="0" err="1">
                <a:latin typeface="Boopee" pitchFamily="2" charset="0"/>
                <a:cs typeface="Times New Roman" pitchFamily="18" charset="0"/>
              </a:rPr>
              <a:t>vaimonsa</a:t>
            </a:r>
            <a:r>
              <a:rPr lang="de-DE" sz="2400" dirty="0">
                <a:latin typeface="Boopee" pitchFamily="2" charset="0"/>
              </a:rPr>
              <a:t> </a:t>
            </a:r>
          </a:p>
        </p:txBody>
      </p:sp>
      <p:pic>
        <p:nvPicPr>
          <p:cNvPr id="9226" name="Picture 8" descr="Fischer-S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3140137"/>
            <a:ext cx="2518247" cy="297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iruutu 1"/>
          <p:cNvSpPr txBox="1"/>
          <p:nvPr/>
        </p:nvSpPr>
        <p:spPr>
          <a:xfrm>
            <a:off x="4283968" y="4189065"/>
            <a:ext cx="4284377" cy="1384995"/>
          </a:xfrm>
          <a:prstGeom prst="rect">
            <a:avLst/>
          </a:prstGeom>
          <a:noFill/>
        </p:spPr>
        <p:txBody>
          <a:bodyPr wrap="square" rtlCol="0">
            <a:spAutoFit/>
          </a:bodyPr>
          <a:lstStyle/>
          <a:p>
            <a:r>
              <a:rPr lang="fi-FI" sz="2800" dirty="0" smtClean="0">
                <a:latin typeface="+mj-lt"/>
              </a:rPr>
              <a:t>Tarina kalastajasta ja hänen vaimostaan jaettiin kahteen osaan...</a:t>
            </a:r>
            <a:endParaRPr lang="fi-FI" sz="28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6534">
                                            <p:txEl>
                                              <p:pRg st="0" end="0"/>
                                            </p:txEl>
                                          </p:spTgt>
                                        </p:tgtEl>
                                        <p:attrNameLst>
                                          <p:attrName>style.visibility</p:attrName>
                                        </p:attrNameLst>
                                      </p:cBhvr>
                                      <p:to>
                                        <p:strVal val="visible"/>
                                      </p:to>
                                    </p:set>
                                    <p:animEffect transition="in" filter="wipe(down)">
                                      <p:cBhvr>
                                        <p:cTn id="7" dur="500"/>
                                        <p:tgtEl>
                                          <p:spTgt spid="40653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06534">
                                            <p:txEl>
                                              <p:pRg st="1" end="1"/>
                                            </p:txEl>
                                          </p:spTgt>
                                        </p:tgtEl>
                                        <p:attrNameLst>
                                          <p:attrName>style.visibility</p:attrName>
                                        </p:attrNameLst>
                                      </p:cBhvr>
                                      <p:to>
                                        <p:strVal val="visible"/>
                                      </p:to>
                                    </p:set>
                                    <p:animEffect transition="in" filter="wipe(down)">
                                      <p:cBhvr>
                                        <p:cTn id="10" dur="500"/>
                                        <p:tgtEl>
                                          <p:spTgt spid="40653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06534">
                                            <p:txEl>
                                              <p:pRg st="2" end="2"/>
                                            </p:txEl>
                                          </p:spTgt>
                                        </p:tgtEl>
                                        <p:attrNameLst>
                                          <p:attrName>style.visibility</p:attrName>
                                        </p:attrNameLst>
                                      </p:cBhvr>
                                      <p:to>
                                        <p:strVal val="visible"/>
                                      </p:to>
                                    </p:set>
                                    <p:animEffect transition="in" filter="wipe(down)">
                                      <p:cBhvr>
                                        <p:cTn id="13" dur="500"/>
                                        <p:tgtEl>
                                          <p:spTgt spid="406534">
                                            <p:txEl>
                                              <p:pRg st="2" end="2"/>
                                            </p:txEl>
                                          </p:spTgt>
                                        </p:tgtEl>
                                      </p:cBhvr>
                                    </p:animEffect>
                                  </p:childTnLst>
                                </p:cTn>
                              </p:par>
                            </p:childTnLst>
                          </p:cTn>
                        </p:par>
                        <p:par>
                          <p:cTn id="14" fill="hold" nodeType="afterGroup">
                            <p:stCondLst>
                              <p:cond delay="500"/>
                            </p:stCondLst>
                            <p:childTnLst>
                              <p:par>
                                <p:cTn id="15" presetID="42" presetClass="entr" presetSubtype="0" fill="hold" nodeType="after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fade">
                                      <p:cBhvr>
                                        <p:cTn id="17" dur="1000"/>
                                        <p:tgtEl>
                                          <p:spTgt spid="9226"/>
                                        </p:tgtEl>
                                      </p:cBhvr>
                                    </p:animEffect>
                                    <p:anim calcmode="lin" valueType="num">
                                      <p:cBhvr>
                                        <p:cTn id="18" dur="1000" fill="hold"/>
                                        <p:tgtEl>
                                          <p:spTgt spid="9226"/>
                                        </p:tgtEl>
                                        <p:attrNameLst>
                                          <p:attrName>ppt_x</p:attrName>
                                        </p:attrNameLst>
                                      </p:cBhvr>
                                      <p:tavLst>
                                        <p:tav tm="0">
                                          <p:val>
                                            <p:strVal val="#ppt_x"/>
                                          </p:val>
                                        </p:tav>
                                        <p:tav tm="100000">
                                          <p:val>
                                            <p:strVal val="#ppt_x"/>
                                          </p:val>
                                        </p:tav>
                                      </p:tavLst>
                                    </p:anim>
                                    <p:anim calcmode="lin" valueType="num">
                                      <p:cBhvr>
                                        <p:cTn id="19"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653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06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12293" name="Picture 9" descr="img_0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26" y="764704"/>
            <a:ext cx="7129462" cy="5346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kstiruutu 2"/>
          <p:cNvSpPr txBox="1"/>
          <p:nvPr/>
        </p:nvSpPr>
        <p:spPr>
          <a:xfrm>
            <a:off x="4823520" y="4653136"/>
            <a:ext cx="4320480" cy="954107"/>
          </a:xfrm>
          <a:prstGeom prst="rect">
            <a:avLst/>
          </a:prstGeom>
          <a:noFill/>
        </p:spPr>
        <p:txBody>
          <a:bodyPr wrap="square" rtlCol="0">
            <a:spAutoFit/>
          </a:bodyPr>
          <a:lstStyle/>
          <a:p>
            <a:r>
              <a:rPr lang="fi-FI" sz="2800" dirty="0" smtClean="0">
                <a:latin typeface="+mj-lt"/>
              </a:rPr>
              <a:t>Kummassakin maassa kuvitettiin puolet tarinasta.</a:t>
            </a:r>
            <a:endParaRPr lang="fi-FI" sz="28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13317" name="Picture 5" descr="ebay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72682">
            <a:off x="1033198" y="1024330"/>
            <a:ext cx="6669489" cy="5002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kstiruutu 1"/>
          <p:cNvSpPr txBox="1"/>
          <p:nvPr/>
        </p:nvSpPr>
        <p:spPr>
          <a:xfrm>
            <a:off x="3707904" y="211816"/>
            <a:ext cx="5112568" cy="523220"/>
          </a:xfrm>
          <a:prstGeom prst="rect">
            <a:avLst/>
          </a:prstGeom>
          <a:noFill/>
        </p:spPr>
        <p:txBody>
          <a:bodyPr wrap="square" rtlCol="0">
            <a:spAutoFit/>
          </a:bodyPr>
          <a:lstStyle/>
          <a:p>
            <a:r>
              <a:rPr lang="fi-FI" sz="2400" dirty="0" smtClean="0">
                <a:latin typeface="+mj-lt"/>
              </a:rPr>
              <a:t>Kuvat liitettiin PowerPoint –esitykseen</a:t>
            </a:r>
            <a:r>
              <a:rPr lang="fi-FI" sz="2800" dirty="0" smtClean="0">
                <a:latin typeface="+mj-lt"/>
              </a:rPr>
              <a:t>.</a:t>
            </a:r>
            <a:endParaRPr lang="fi-FI" sz="28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15365" name="Picture 5" descr="fingerm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03846">
            <a:off x="1014219" y="676892"/>
            <a:ext cx="7214432" cy="5410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kstiruutu 1"/>
          <p:cNvSpPr txBox="1"/>
          <p:nvPr/>
        </p:nvSpPr>
        <p:spPr>
          <a:xfrm>
            <a:off x="4499992" y="764704"/>
            <a:ext cx="4320939" cy="954107"/>
          </a:xfrm>
          <a:prstGeom prst="rect">
            <a:avLst/>
          </a:prstGeom>
          <a:noFill/>
        </p:spPr>
        <p:txBody>
          <a:bodyPr wrap="square" rtlCol="0">
            <a:spAutoFit/>
          </a:bodyPr>
          <a:lstStyle/>
          <a:p>
            <a:r>
              <a:rPr lang="fi-FI" sz="2800" dirty="0" smtClean="0">
                <a:latin typeface="+mj-lt"/>
              </a:rPr>
              <a:t>Jokaiseen diaan äänitettiin oikea kohta sadusta</a:t>
            </a:r>
            <a:r>
              <a:rPr lang="fi-FI" sz="2800" dirty="0" smtClean="0"/>
              <a:t>.</a:t>
            </a:r>
            <a:endParaRPr lang="fi-FI"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85800" y="2286000"/>
            <a:ext cx="7772400" cy="1143000"/>
          </a:xfrm>
        </p:spPr>
        <p:txBody>
          <a:bodyPr/>
          <a:lstStyle/>
          <a:p>
            <a:endParaRPr lang="fi-FI"/>
          </a:p>
        </p:txBody>
      </p:sp>
      <p:sp>
        <p:nvSpPr>
          <p:cNvPr id="69635" name="Rectangle 3"/>
          <p:cNvSpPr>
            <a:spLocks noGrp="1" noChangeArrowheads="1"/>
          </p:cNvSpPr>
          <p:nvPr>
            <p:ph type="subTitle" idx="1"/>
          </p:nvPr>
        </p:nvSpPr>
        <p:spPr/>
        <p:txBody>
          <a:bodyPr/>
          <a:lstStyle/>
          <a:p>
            <a:endParaRPr lang="fi-FI"/>
          </a:p>
        </p:txBody>
      </p:sp>
      <p:sp>
        <p:nvSpPr>
          <p:cNvPr id="2" name="Alatunnisteen paikkamerkki 1"/>
          <p:cNvSpPr>
            <a:spLocks noGrp="1"/>
          </p:cNvSpPr>
          <p:nvPr>
            <p:ph type="ftr" sz="quarter" idx="11"/>
          </p:nvPr>
        </p:nvSpPr>
        <p:spPr>
          <a:xfrm>
            <a:off x="5668963" y="6354763"/>
            <a:ext cx="3475037" cy="366712"/>
          </a:xfrm>
          <a:prstGeom prst="rect">
            <a:avLst/>
          </a:prstGeom>
        </p:spPr>
        <p:txBody>
          <a:bodyPr/>
          <a:lstStyle/>
          <a:p>
            <a:pPr>
              <a:defRPr/>
            </a:pPr>
            <a:r>
              <a:rPr lang="pl-PL" smtClean="0"/>
              <a:t>@Sari Auramo 2017 CC BY-NC-SA</a:t>
            </a:r>
            <a:endParaRPr lang="en-US"/>
          </a:p>
        </p:txBody>
      </p:sp>
      <p:pic>
        <p:nvPicPr>
          <p:cNvPr id="69636" name="Picture 4" descr="Haus-groß"/>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finnland">
            <a:hlinkClick r:id="" action="ppaction://hlinkshowjump?jump=nextslide">
              <a:snd r:embed="rId8" name="Sound aufgezeichnet"/>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3400" y="6197600"/>
            <a:ext cx="9906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69642" name="Nauh289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8459788" y="6381750"/>
            <a:ext cx="304800"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69647" name="Group 15"/>
          <p:cNvGrpSpPr>
            <a:grpSpLocks/>
          </p:cNvGrpSpPr>
          <p:nvPr/>
        </p:nvGrpSpPr>
        <p:grpSpPr bwMode="auto">
          <a:xfrm>
            <a:off x="0" y="6248400"/>
            <a:ext cx="914400" cy="609600"/>
            <a:chOff x="0" y="3936"/>
            <a:chExt cx="576" cy="384"/>
          </a:xfrm>
        </p:grpSpPr>
        <p:pic>
          <p:nvPicPr>
            <p:cNvPr id="69644" name="Picture 12" descr="germa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936"/>
              <a:ext cx="576" cy="384"/>
            </a:xfrm>
            <a:prstGeom prst="rect">
              <a:avLst/>
            </a:prstGeom>
            <a:noFill/>
            <a:extLst>
              <a:ext uri="{909E8E84-426E-40DD-AFC4-6F175D3DCCD1}">
                <a14:hiddenFill xmlns:a14="http://schemas.microsoft.com/office/drawing/2010/main">
                  <a:solidFill>
                    <a:srgbClr val="FFFFFF"/>
                  </a:solidFill>
                </a14:hiddenFill>
              </a:ext>
            </a:extLst>
          </p:spPr>
        </p:pic>
        <p:pic>
          <p:nvPicPr>
            <p:cNvPr id="69646" name="Soun2905.WAV">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2">
              <a:extLst>
                <a:ext uri="{28A0092B-C50C-407E-A947-70E740481C1C}">
                  <a14:useLocalDpi xmlns:a14="http://schemas.microsoft.com/office/drawing/2010/main" val="0"/>
                </a:ext>
              </a:extLst>
            </a:blip>
            <a:srcRect/>
            <a:stretch>
              <a:fillRect/>
            </a:stretch>
          </p:blipFill>
          <p:spPr bwMode="auto">
            <a:xfrm>
              <a:off x="192" y="3984"/>
              <a:ext cx="19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kstiruutu 2"/>
          <p:cNvSpPr txBox="1"/>
          <p:nvPr/>
        </p:nvSpPr>
        <p:spPr>
          <a:xfrm>
            <a:off x="3232020" y="578244"/>
            <a:ext cx="5136818" cy="954107"/>
          </a:xfrm>
          <a:prstGeom prst="rect">
            <a:avLst/>
          </a:prstGeom>
          <a:noFill/>
        </p:spPr>
        <p:txBody>
          <a:bodyPr wrap="square" rtlCol="0">
            <a:spAutoFit/>
          </a:bodyPr>
          <a:lstStyle/>
          <a:p>
            <a:r>
              <a:rPr lang="fi-FI" sz="2800" dirty="0" smtClean="0">
                <a:latin typeface="+mj-lt"/>
              </a:rPr>
              <a:t>Dioissa oli kaiuttimen kuva kummankin maan lipun päällä.</a:t>
            </a:r>
            <a:endParaRPr lang="fi-FI" sz="2800" dirty="0">
              <a:latin typeface="+mj-lt"/>
            </a:endParaRPr>
          </a:p>
        </p:txBody>
      </p:sp>
    </p:spTree>
    <p:extLst>
      <p:ext uri="{BB962C8B-B14F-4D97-AF65-F5344CB8AC3E}">
        <p14:creationId xmlns:p14="http://schemas.microsoft.com/office/powerpoint/2010/main" val="3035965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barn(outHorizontal)">
                                      <p:cBhvr>
                                        <p:cTn id="7" dur="5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5000" fill="hold"/>
                                        <p:tgtEl>
                                          <p:spTgt spid="69642"/>
                                        </p:tgtEl>
                                      </p:cBhvr>
                                    </p:cmd>
                                  </p:childTnLst>
                                </p:cTn>
                              </p:par>
                            </p:childTnLst>
                          </p:cTn>
                        </p:par>
                      </p:childTnLst>
                    </p:cTn>
                  </p:par>
                </p:childTnLst>
              </p:cTn>
              <p:nextCondLst>
                <p:cond evt="onClick" delay="0">
                  <p:tgtEl>
                    <p:spTgt spid="69642"/>
                  </p:tgtEl>
                </p:cond>
              </p:nextCondLst>
            </p:seq>
            <p:audio>
              <p:cMediaNode vol="80000">
                <p:cTn id="13" fill="hold" display="0">
                  <p:stCondLst>
                    <p:cond delay="indefinite"/>
                  </p:stCondLst>
                  <p:endCondLst>
                    <p:cond evt="onStopAudio" delay="0">
                      <p:tgtEl>
                        <p:sldTgt/>
                      </p:tgtEl>
                    </p:cond>
                  </p:endCondLst>
                </p:cTn>
                <p:tgtEl>
                  <p:spTgt spid="6964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sahin"/>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490728" y="330772"/>
            <a:ext cx="8162544" cy="5742432"/>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63" name="Alatunnisteen paikkamerkki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a:latin typeface="Boopee" pitchFamily="2" charset="0"/>
            </a:endParaRPr>
          </a:p>
        </p:txBody>
      </p:sp>
      <p:sp>
        <p:nvSpPr>
          <p:cNvPr id="5" name="Pystysuora käärö 4"/>
          <p:cNvSpPr/>
          <p:nvPr/>
        </p:nvSpPr>
        <p:spPr>
          <a:xfrm>
            <a:off x="179388" y="212725"/>
            <a:ext cx="8732837" cy="6084888"/>
          </a:xfrm>
          <a:prstGeom prst="verticalScroll">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fi-FI" dirty="0"/>
              <a:t/>
            </a:r>
            <a:br>
              <a:rPr lang="fi-FI" dirty="0"/>
            </a:br>
            <a:endParaRPr lang="fi-FI" dirty="0">
              <a:latin typeface="Boopee" pitchFamily="2" charset="0"/>
            </a:endParaRPr>
          </a:p>
        </p:txBody>
      </p:sp>
      <p:sp>
        <p:nvSpPr>
          <p:cNvPr id="6" name="Tekstiruutu 5"/>
          <p:cNvSpPr txBox="1">
            <a:spLocks noChangeArrowheads="1"/>
          </p:cNvSpPr>
          <p:nvPr/>
        </p:nvSpPr>
        <p:spPr bwMode="auto">
          <a:xfrm>
            <a:off x="869950" y="2565400"/>
            <a:ext cx="7561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i-FI">
                <a:solidFill>
                  <a:srgbClr val="000000"/>
                </a:solidFill>
                <a:latin typeface="Boopee" pitchFamily="2" charset="0"/>
              </a:rPr>
              <a:t>"Frau", fragte der Mann und sah sie so recht an, "bist du nun Papst?" - "Ja", sagte sie, "ich bin Papst.    "Da stellte er sich hin und sah sie so recht an, und das war, als wenn er in die helle Sonne sähe.</a:t>
            </a:r>
            <a:br>
              <a:rPr lang="fi-FI">
                <a:solidFill>
                  <a:srgbClr val="000000"/>
                </a:solidFill>
                <a:latin typeface="Boopee" pitchFamily="2" charset="0"/>
              </a:rPr>
            </a:br>
            <a:r>
              <a:rPr lang="fi-FI">
                <a:solidFill>
                  <a:srgbClr val="000000"/>
                </a:solidFill>
                <a:latin typeface="Boopee" pitchFamily="2" charset="0"/>
              </a:rPr>
              <a:t>Als er sie eine Zeitlang so angesehen hatte, sagte er:</a:t>
            </a:r>
            <a:br>
              <a:rPr lang="fi-FI">
                <a:solidFill>
                  <a:srgbClr val="000000"/>
                </a:solidFill>
                <a:latin typeface="Boopee" pitchFamily="2" charset="0"/>
              </a:rPr>
            </a:br>
            <a:r>
              <a:rPr lang="fi-FI">
                <a:solidFill>
                  <a:srgbClr val="000000"/>
                </a:solidFill>
                <a:latin typeface="Boopee" pitchFamily="2" charset="0"/>
              </a:rPr>
              <a:t>"Ach, Frau, was ist das schön, wenn du Papst bist!"</a:t>
            </a:r>
            <a:br>
              <a:rPr lang="fi-FI">
                <a:solidFill>
                  <a:srgbClr val="000000"/>
                </a:solidFill>
                <a:latin typeface="Boopee" pitchFamily="2" charset="0"/>
              </a:rPr>
            </a:br>
            <a:r>
              <a:rPr lang="fi-FI">
                <a:solidFill>
                  <a:srgbClr val="000000"/>
                </a:solidFill>
                <a:latin typeface="Boopee" pitchFamily="2" charset="0"/>
              </a:rPr>
              <a:t>Sie saß aber ganz steif wie ein Klotz und rührte und regte sich nicht.</a:t>
            </a:r>
            <a:br>
              <a:rPr lang="fi-FI">
                <a:solidFill>
                  <a:srgbClr val="000000"/>
                </a:solidFill>
                <a:latin typeface="Boopee" pitchFamily="2" charset="0"/>
              </a:rPr>
            </a:br>
            <a:r>
              <a:rPr lang="fi-FI">
                <a:solidFill>
                  <a:srgbClr val="000000"/>
                </a:solidFill>
                <a:latin typeface="Boopee" pitchFamily="2" charset="0"/>
              </a:rPr>
              <a:t>Da sagte er: "Frau, nun sei zufrieden, jetzt bist du Papst, nun kannst du nichts mehr werden."</a:t>
            </a:r>
            <a:br>
              <a:rPr lang="fi-FI">
                <a:solidFill>
                  <a:srgbClr val="000000"/>
                </a:solidFill>
                <a:latin typeface="Boopee" pitchFamily="2" charset="0"/>
              </a:rPr>
            </a:br>
            <a:r>
              <a:rPr lang="fi-FI">
                <a:solidFill>
                  <a:srgbClr val="000000"/>
                </a:solidFill>
              </a:rPr>
              <a:t/>
            </a:r>
            <a:br>
              <a:rPr lang="fi-FI">
                <a:solidFill>
                  <a:srgbClr val="000000"/>
                </a:solidFill>
              </a:rPr>
            </a:br>
            <a:endParaRPr lang="fi-FI">
              <a:solidFill>
                <a:srgbClr val="000000"/>
              </a:solidFill>
              <a:latin typeface="Boopee" pitchFamily="2" charset="0"/>
            </a:endParaRPr>
          </a:p>
        </p:txBody>
      </p:sp>
      <p:sp>
        <p:nvSpPr>
          <p:cNvPr id="7" name="Tekstiruutu 6"/>
          <p:cNvSpPr txBox="1">
            <a:spLocks noChangeArrowheads="1"/>
          </p:cNvSpPr>
          <p:nvPr/>
        </p:nvSpPr>
        <p:spPr bwMode="auto">
          <a:xfrm>
            <a:off x="936625" y="4292600"/>
            <a:ext cx="73437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i-FI">
                <a:solidFill>
                  <a:srgbClr val="000000"/>
                </a:solidFill>
              </a:rPr>
              <a:t>”</a:t>
            </a:r>
            <a:r>
              <a:rPr lang="fi-FI">
                <a:solidFill>
                  <a:srgbClr val="000000"/>
                </a:solidFill>
                <a:latin typeface="Boopee" pitchFamily="2" charset="0"/>
              </a:rPr>
              <a:t>Vaimo”, mies sanoi ja katseli tarkkaan, “oletko sinä nyt paavi?”</a:t>
            </a:r>
            <a:br>
              <a:rPr lang="fi-FI">
                <a:solidFill>
                  <a:srgbClr val="000000"/>
                </a:solidFill>
                <a:latin typeface="Boopee" pitchFamily="2" charset="0"/>
              </a:rPr>
            </a:br>
            <a:r>
              <a:rPr lang="fi-FI">
                <a:solidFill>
                  <a:srgbClr val="000000"/>
                </a:solidFill>
                <a:latin typeface="Boopee" pitchFamily="2" charset="0"/>
              </a:rPr>
              <a:t>”Olen”, sanoi vaimo, ”minä olen paavi.” Silloin mies meni lähemmäs ja katseli vaimoaan oikein tarkkaan, ja oli kuin hän olisi katsonut suoraan aurinkoon. Aikansa katseltuaan hän sanoi: </a:t>
            </a:r>
          </a:p>
          <a:p>
            <a:pPr algn="ctr" eaLnBrk="1" hangingPunct="1"/>
            <a:r>
              <a:rPr lang="fi-FI">
                <a:solidFill>
                  <a:srgbClr val="000000"/>
                </a:solidFill>
                <a:latin typeface="Boopee" pitchFamily="2" charset="0"/>
              </a:rPr>
              <a:t>”Voi vaimoseni, oletpa sinä komea paavi!”</a:t>
            </a:r>
            <a:br>
              <a:rPr lang="fi-FI">
                <a:solidFill>
                  <a:srgbClr val="000000"/>
                </a:solidFill>
                <a:latin typeface="Boopee" pitchFamily="2" charset="0"/>
              </a:rPr>
            </a:br>
            <a:r>
              <a:rPr lang="fi-FI">
                <a:solidFill>
                  <a:srgbClr val="000000"/>
                </a:solidFill>
                <a:latin typeface="Boopee" pitchFamily="2" charset="0"/>
              </a:rPr>
              <a:t>Mutta vaimo istu jäykkänä kuin seipään niellyt eikä hievahtanutkaan.</a:t>
            </a:r>
            <a:br>
              <a:rPr lang="fi-FI">
                <a:solidFill>
                  <a:srgbClr val="000000"/>
                </a:solidFill>
                <a:latin typeface="Boopee" pitchFamily="2" charset="0"/>
              </a:rPr>
            </a:br>
            <a:r>
              <a:rPr lang="fi-FI">
                <a:solidFill>
                  <a:srgbClr val="000000"/>
                </a:solidFill>
                <a:latin typeface="Boopee" pitchFamily="2" charset="0"/>
              </a:rPr>
              <a:t>Mies sanoi: ”Vaimo, ole nyt tyytyväinen kun olet paavi, nyt et enää pääse pidemmälle.”</a:t>
            </a:r>
          </a:p>
        </p:txBody>
      </p:sp>
      <p:sp>
        <p:nvSpPr>
          <p:cNvPr id="8" name="Tekstiruutu 7"/>
          <p:cNvSpPr txBox="1">
            <a:spLocks noChangeArrowheads="1"/>
          </p:cNvSpPr>
          <p:nvPr/>
        </p:nvSpPr>
        <p:spPr bwMode="auto">
          <a:xfrm>
            <a:off x="971550" y="1049338"/>
            <a:ext cx="73437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i-FI" dirty="0" err="1">
                <a:solidFill>
                  <a:srgbClr val="000000"/>
                </a:solidFill>
                <a:latin typeface="Boopee" pitchFamily="2" charset="0"/>
              </a:rPr>
              <a:t>Wife</a:t>
            </a:r>
            <a:r>
              <a:rPr lang="fi-FI" dirty="0">
                <a:solidFill>
                  <a:srgbClr val="000000"/>
                </a:solidFill>
                <a:latin typeface="Boopee" pitchFamily="2" charset="0"/>
              </a:rPr>
              <a:t>, </a:t>
            </a:r>
            <a:r>
              <a:rPr lang="fi-FI" dirty="0" err="1">
                <a:solidFill>
                  <a:srgbClr val="000000"/>
                </a:solidFill>
                <a:latin typeface="Boopee" pitchFamily="2" charset="0"/>
              </a:rPr>
              <a:t>said</a:t>
            </a:r>
            <a:r>
              <a:rPr lang="fi-FI" dirty="0">
                <a:solidFill>
                  <a:srgbClr val="000000"/>
                </a:solidFill>
                <a:latin typeface="Boopee" pitchFamily="2" charset="0"/>
              </a:rPr>
              <a:t> the </a:t>
            </a:r>
            <a:r>
              <a:rPr lang="fi-FI" dirty="0" err="1">
                <a:solidFill>
                  <a:srgbClr val="000000"/>
                </a:solidFill>
                <a:latin typeface="Boopee" pitchFamily="2" charset="0"/>
              </a:rPr>
              <a:t>man</a:t>
            </a:r>
            <a:r>
              <a:rPr lang="fi-FI" dirty="0">
                <a:solidFill>
                  <a:srgbClr val="000000"/>
                </a:solidFill>
                <a:latin typeface="Boopee" pitchFamily="2" charset="0"/>
              </a:rPr>
              <a:t>, and </a:t>
            </a:r>
            <a:r>
              <a:rPr lang="fi-FI" dirty="0" err="1">
                <a:solidFill>
                  <a:srgbClr val="000000"/>
                </a:solidFill>
                <a:latin typeface="Boopee" pitchFamily="2" charset="0"/>
              </a:rPr>
              <a:t>looked</a:t>
            </a:r>
            <a:r>
              <a:rPr lang="fi-FI" dirty="0">
                <a:solidFill>
                  <a:srgbClr val="000000"/>
                </a:solidFill>
                <a:latin typeface="Boopee" pitchFamily="2" charset="0"/>
              </a:rPr>
              <a:t> </a:t>
            </a:r>
            <a:r>
              <a:rPr lang="fi-FI" dirty="0" err="1">
                <a:solidFill>
                  <a:srgbClr val="000000"/>
                </a:solidFill>
                <a:latin typeface="Boopee" pitchFamily="2" charset="0"/>
              </a:rPr>
              <a:t>attentively</a:t>
            </a:r>
            <a:r>
              <a:rPr lang="fi-FI" dirty="0">
                <a:solidFill>
                  <a:srgbClr val="000000"/>
                </a:solidFill>
                <a:latin typeface="Boopee" pitchFamily="2" charset="0"/>
              </a:rPr>
              <a:t> at </a:t>
            </a:r>
            <a:r>
              <a:rPr lang="fi-FI" dirty="0" err="1">
                <a:solidFill>
                  <a:srgbClr val="000000"/>
                </a:solidFill>
                <a:latin typeface="Boopee" pitchFamily="2" charset="0"/>
              </a:rPr>
              <a:t>her</a:t>
            </a:r>
            <a:r>
              <a:rPr lang="fi-FI" dirty="0">
                <a:solidFill>
                  <a:srgbClr val="000000"/>
                </a:solidFill>
                <a:latin typeface="Boopee" pitchFamily="2" charset="0"/>
              </a:rPr>
              <a:t>, </a:t>
            </a:r>
            <a:r>
              <a:rPr lang="fi-FI" dirty="0" err="1">
                <a:solidFill>
                  <a:srgbClr val="000000"/>
                </a:solidFill>
                <a:latin typeface="Boopee" pitchFamily="2" charset="0"/>
              </a:rPr>
              <a:t>are</a:t>
            </a:r>
            <a:r>
              <a:rPr lang="fi-FI" dirty="0">
                <a:solidFill>
                  <a:srgbClr val="000000"/>
                </a:solidFill>
                <a:latin typeface="Boopee" pitchFamily="2" charset="0"/>
              </a:rPr>
              <a:t> </a:t>
            </a:r>
            <a:r>
              <a:rPr lang="fi-FI" dirty="0" err="1">
                <a:solidFill>
                  <a:srgbClr val="000000"/>
                </a:solidFill>
                <a:latin typeface="Boopee" pitchFamily="2" charset="0"/>
              </a:rPr>
              <a:t>you</a:t>
            </a:r>
            <a:r>
              <a:rPr lang="fi-FI" dirty="0">
                <a:solidFill>
                  <a:srgbClr val="000000"/>
                </a:solidFill>
                <a:latin typeface="Boopee" pitchFamily="2" charset="0"/>
              </a:rPr>
              <a:t> </a:t>
            </a:r>
            <a:r>
              <a:rPr lang="fi-FI" dirty="0" err="1">
                <a:solidFill>
                  <a:srgbClr val="000000"/>
                </a:solidFill>
                <a:latin typeface="Boopee" pitchFamily="2" charset="0"/>
              </a:rPr>
              <a:t>now</a:t>
            </a:r>
            <a:r>
              <a:rPr lang="fi-FI" dirty="0">
                <a:solidFill>
                  <a:srgbClr val="000000"/>
                </a:solidFill>
                <a:latin typeface="Boopee" pitchFamily="2" charset="0"/>
              </a:rPr>
              <a:t> </a:t>
            </a:r>
            <a:r>
              <a:rPr lang="fi-FI" dirty="0" err="1">
                <a:solidFill>
                  <a:srgbClr val="000000"/>
                </a:solidFill>
                <a:latin typeface="Boopee" pitchFamily="2" charset="0"/>
              </a:rPr>
              <a:t>pope</a:t>
            </a:r>
            <a:r>
              <a:rPr lang="fi-FI" dirty="0">
                <a:solidFill>
                  <a:srgbClr val="000000"/>
                </a:solidFill>
                <a:latin typeface="Boopee" pitchFamily="2" charset="0"/>
              </a:rPr>
              <a:t>? </a:t>
            </a:r>
            <a:r>
              <a:rPr lang="fi-FI" dirty="0" err="1">
                <a:solidFill>
                  <a:srgbClr val="000000"/>
                </a:solidFill>
                <a:latin typeface="Boopee" pitchFamily="2" charset="0"/>
              </a:rPr>
              <a:t>Yes</a:t>
            </a:r>
            <a:r>
              <a:rPr lang="fi-FI" dirty="0">
                <a:solidFill>
                  <a:srgbClr val="000000"/>
                </a:solidFill>
                <a:latin typeface="Boopee" pitchFamily="2" charset="0"/>
              </a:rPr>
              <a:t>, </a:t>
            </a:r>
            <a:r>
              <a:rPr lang="fi-FI" dirty="0" err="1">
                <a:solidFill>
                  <a:srgbClr val="000000"/>
                </a:solidFill>
                <a:latin typeface="Boopee" pitchFamily="2" charset="0"/>
              </a:rPr>
              <a:t>said</a:t>
            </a:r>
            <a:r>
              <a:rPr lang="fi-FI" dirty="0">
                <a:solidFill>
                  <a:srgbClr val="000000"/>
                </a:solidFill>
                <a:latin typeface="Boopee" pitchFamily="2" charset="0"/>
              </a:rPr>
              <a:t> </a:t>
            </a:r>
            <a:r>
              <a:rPr lang="fi-FI" dirty="0" err="1">
                <a:solidFill>
                  <a:srgbClr val="000000"/>
                </a:solidFill>
                <a:latin typeface="Boopee" pitchFamily="2" charset="0"/>
              </a:rPr>
              <a:t>she</a:t>
            </a:r>
            <a:r>
              <a:rPr lang="fi-FI" dirty="0">
                <a:solidFill>
                  <a:srgbClr val="000000"/>
                </a:solidFill>
                <a:latin typeface="Boopee" pitchFamily="2" charset="0"/>
              </a:rPr>
              <a:t>, I am </a:t>
            </a:r>
            <a:r>
              <a:rPr lang="fi-FI" dirty="0" err="1">
                <a:solidFill>
                  <a:srgbClr val="000000"/>
                </a:solidFill>
                <a:latin typeface="Boopee" pitchFamily="2" charset="0"/>
              </a:rPr>
              <a:t>pope</a:t>
            </a:r>
            <a:r>
              <a:rPr lang="fi-FI" dirty="0">
                <a:solidFill>
                  <a:srgbClr val="000000"/>
                </a:solidFill>
                <a:latin typeface="Boopee" pitchFamily="2" charset="0"/>
              </a:rPr>
              <a:t>. </a:t>
            </a:r>
            <a:r>
              <a:rPr lang="fi-FI" dirty="0" err="1">
                <a:solidFill>
                  <a:srgbClr val="000000"/>
                </a:solidFill>
                <a:latin typeface="Boopee" pitchFamily="2" charset="0"/>
              </a:rPr>
              <a:t>So</a:t>
            </a:r>
            <a:r>
              <a:rPr lang="fi-FI" dirty="0">
                <a:solidFill>
                  <a:srgbClr val="000000"/>
                </a:solidFill>
                <a:latin typeface="Boopee" pitchFamily="2" charset="0"/>
              </a:rPr>
              <a:t> he </a:t>
            </a:r>
            <a:r>
              <a:rPr lang="fi-FI" dirty="0" err="1">
                <a:solidFill>
                  <a:srgbClr val="000000"/>
                </a:solidFill>
                <a:latin typeface="Boopee" pitchFamily="2" charset="0"/>
              </a:rPr>
              <a:t>stood</a:t>
            </a:r>
            <a:r>
              <a:rPr lang="fi-FI" dirty="0">
                <a:solidFill>
                  <a:srgbClr val="000000"/>
                </a:solidFill>
                <a:latin typeface="Boopee" pitchFamily="2" charset="0"/>
              </a:rPr>
              <a:t> and </a:t>
            </a:r>
            <a:r>
              <a:rPr lang="fi-FI" dirty="0" err="1">
                <a:solidFill>
                  <a:srgbClr val="000000"/>
                </a:solidFill>
                <a:latin typeface="Boopee" pitchFamily="2" charset="0"/>
              </a:rPr>
              <a:t>looked</a:t>
            </a:r>
            <a:r>
              <a:rPr lang="fi-FI" dirty="0">
                <a:solidFill>
                  <a:srgbClr val="000000"/>
                </a:solidFill>
                <a:latin typeface="Boopee" pitchFamily="2" charset="0"/>
              </a:rPr>
              <a:t> at </a:t>
            </a:r>
            <a:r>
              <a:rPr lang="fi-FI" dirty="0" err="1">
                <a:solidFill>
                  <a:srgbClr val="000000"/>
                </a:solidFill>
                <a:latin typeface="Boopee" pitchFamily="2" charset="0"/>
              </a:rPr>
              <a:t>her</a:t>
            </a:r>
            <a:r>
              <a:rPr lang="fi-FI" dirty="0">
                <a:solidFill>
                  <a:srgbClr val="000000"/>
                </a:solidFill>
                <a:latin typeface="Boopee" pitchFamily="2" charset="0"/>
              </a:rPr>
              <a:t>, and </a:t>
            </a:r>
            <a:r>
              <a:rPr lang="fi-FI" dirty="0" err="1">
                <a:solidFill>
                  <a:srgbClr val="000000"/>
                </a:solidFill>
                <a:latin typeface="Boopee" pitchFamily="2" charset="0"/>
              </a:rPr>
              <a:t>it</a:t>
            </a:r>
            <a:r>
              <a:rPr lang="fi-FI" dirty="0">
                <a:solidFill>
                  <a:srgbClr val="000000"/>
                </a:solidFill>
                <a:latin typeface="Boopee" pitchFamily="2" charset="0"/>
              </a:rPr>
              <a:t> </a:t>
            </a:r>
            <a:r>
              <a:rPr lang="fi-FI" dirty="0" err="1">
                <a:solidFill>
                  <a:srgbClr val="000000"/>
                </a:solidFill>
                <a:latin typeface="Boopee" pitchFamily="2" charset="0"/>
              </a:rPr>
              <a:t>was</a:t>
            </a:r>
            <a:r>
              <a:rPr lang="fi-FI" dirty="0">
                <a:solidFill>
                  <a:srgbClr val="000000"/>
                </a:solidFill>
                <a:latin typeface="Boopee" pitchFamily="2" charset="0"/>
              </a:rPr>
              <a:t> just as </a:t>
            </a:r>
            <a:r>
              <a:rPr lang="fi-FI" dirty="0" err="1">
                <a:solidFill>
                  <a:srgbClr val="000000"/>
                </a:solidFill>
                <a:latin typeface="Boopee" pitchFamily="2" charset="0"/>
              </a:rPr>
              <a:t>if</a:t>
            </a:r>
            <a:r>
              <a:rPr lang="fi-FI" dirty="0">
                <a:solidFill>
                  <a:srgbClr val="000000"/>
                </a:solidFill>
                <a:latin typeface="Boopee" pitchFamily="2" charset="0"/>
              </a:rPr>
              <a:t> he </a:t>
            </a:r>
            <a:r>
              <a:rPr lang="fi-FI" dirty="0" err="1">
                <a:solidFill>
                  <a:srgbClr val="000000"/>
                </a:solidFill>
                <a:latin typeface="Boopee" pitchFamily="2" charset="0"/>
              </a:rPr>
              <a:t>was</a:t>
            </a:r>
            <a:r>
              <a:rPr lang="fi-FI" dirty="0">
                <a:solidFill>
                  <a:srgbClr val="000000"/>
                </a:solidFill>
                <a:latin typeface="Boopee" pitchFamily="2" charset="0"/>
              </a:rPr>
              <a:t> </a:t>
            </a:r>
            <a:r>
              <a:rPr lang="fi-FI" dirty="0" err="1">
                <a:solidFill>
                  <a:srgbClr val="000000"/>
                </a:solidFill>
                <a:latin typeface="Boopee" pitchFamily="2" charset="0"/>
              </a:rPr>
              <a:t>looking</a:t>
            </a:r>
            <a:r>
              <a:rPr lang="fi-FI" dirty="0">
                <a:solidFill>
                  <a:srgbClr val="000000"/>
                </a:solidFill>
                <a:latin typeface="Boopee" pitchFamily="2" charset="0"/>
              </a:rPr>
              <a:t> at the </a:t>
            </a:r>
            <a:r>
              <a:rPr lang="fi-FI" dirty="0" err="1">
                <a:solidFill>
                  <a:srgbClr val="000000"/>
                </a:solidFill>
                <a:latin typeface="Boopee" pitchFamily="2" charset="0"/>
              </a:rPr>
              <a:t>bright</a:t>
            </a:r>
            <a:r>
              <a:rPr lang="fi-FI" dirty="0">
                <a:solidFill>
                  <a:srgbClr val="000000"/>
                </a:solidFill>
                <a:latin typeface="Boopee" pitchFamily="2" charset="0"/>
              </a:rPr>
              <a:t> </a:t>
            </a:r>
            <a:r>
              <a:rPr lang="fi-FI" dirty="0" err="1">
                <a:solidFill>
                  <a:srgbClr val="000000"/>
                </a:solidFill>
                <a:latin typeface="Boopee" pitchFamily="2" charset="0"/>
              </a:rPr>
              <a:t>sun</a:t>
            </a:r>
            <a:r>
              <a:rPr lang="fi-FI" dirty="0">
                <a:solidFill>
                  <a:srgbClr val="000000"/>
                </a:solidFill>
                <a:latin typeface="Boopee" pitchFamily="2" charset="0"/>
              </a:rPr>
              <a:t>. </a:t>
            </a:r>
            <a:r>
              <a:rPr lang="fi-FI" dirty="0" err="1">
                <a:solidFill>
                  <a:srgbClr val="000000"/>
                </a:solidFill>
                <a:latin typeface="Boopee" pitchFamily="2" charset="0"/>
              </a:rPr>
              <a:t>When</a:t>
            </a:r>
            <a:r>
              <a:rPr lang="fi-FI" dirty="0">
                <a:solidFill>
                  <a:srgbClr val="000000"/>
                </a:solidFill>
                <a:latin typeface="Boopee" pitchFamily="2" charset="0"/>
              </a:rPr>
              <a:t> he </a:t>
            </a:r>
            <a:r>
              <a:rPr lang="fi-FI" dirty="0" err="1">
                <a:solidFill>
                  <a:srgbClr val="000000"/>
                </a:solidFill>
                <a:latin typeface="Boopee" pitchFamily="2" charset="0"/>
              </a:rPr>
              <a:t>had</a:t>
            </a:r>
            <a:r>
              <a:rPr lang="fi-FI" dirty="0">
                <a:solidFill>
                  <a:srgbClr val="000000"/>
                </a:solidFill>
                <a:latin typeface="Boopee" pitchFamily="2" charset="0"/>
              </a:rPr>
              <a:t> </a:t>
            </a:r>
            <a:r>
              <a:rPr lang="fi-FI" dirty="0" err="1">
                <a:solidFill>
                  <a:srgbClr val="000000"/>
                </a:solidFill>
                <a:latin typeface="Boopee" pitchFamily="2" charset="0"/>
              </a:rPr>
              <a:t>stood</a:t>
            </a:r>
            <a:r>
              <a:rPr lang="fi-FI" dirty="0">
                <a:solidFill>
                  <a:srgbClr val="000000"/>
                </a:solidFill>
                <a:latin typeface="Boopee" pitchFamily="2" charset="0"/>
              </a:rPr>
              <a:t> </a:t>
            </a:r>
            <a:r>
              <a:rPr lang="fi-FI" dirty="0" err="1">
                <a:solidFill>
                  <a:srgbClr val="000000"/>
                </a:solidFill>
                <a:latin typeface="Boopee" pitchFamily="2" charset="0"/>
              </a:rPr>
              <a:t>looking</a:t>
            </a:r>
            <a:r>
              <a:rPr lang="fi-FI" dirty="0">
                <a:solidFill>
                  <a:srgbClr val="000000"/>
                </a:solidFill>
                <a:latin typeface="Boopee" pitchFamily="2" charset="0"/>
              </a:rPr>
              <a:t> at </a:t>
            </a:r>
            <a:r>
              <a:rPr lang="fi-FI" dirty="0" err="1">
                <a:solidFill>
                  <a:srgbClr val="000000"/>
                </a:solidFill>
                <a:latin typeface="Boopee" pitchFamily="2" charset="0"/>
              </a:rPr>
              <a:t>her</a:t>
            </a:r>
            <a:r>
              <a:rPr lang="fi-FI" dirty="0">
                <a:solidFill>
                  <a:srgbClr val="000000"/>
                </a:solidFill>
                <a:latin typeface="Boopee" pitchFamily="2" charset="0"/>
              </a:rPr>
              <a:t> </a:t>
            </a:r>
            <a:r>
              <a:rPr lang="fi-FI" dirty="0" err="1">
                <a:solidFill>
                  <a:srgbClr val="000000"/>
                </a:solidFill>
                <a:latin typeface="Boopee" pitchFamily="2" charset="0"/>
              </a:rPr>
              <a:t>thus</a:t>
            </a:r>
            <a:r>
              <a:rPr lang="fi-FI" dirty="0">
                <a:solidFill>
                  <a:srgbClr val="000000"/>
                </a:solidFill>
                <a:latin typeface="Boopee" pitchFamily="2" charset="0"/>
              </a:rPr>
              <a:t> for a </a:t>
            </a:r>
            <a:r>
              <a:rPr lang="fi-FI" dirty="0" err="1">
                <a:solidFill>
                  <a:srgbClr val="000000"/>
                </a:solidFill>
                <a:latin typeface="Boopee" pitchFamily="2" charset="0"/>
              </a:rPr>
              <a:t>short</a:t>
            </a:r>
            <a:r>
              <a:rPr lang="fi-FI" dirty="0">
                <a:solidFill>
                  <a:srgbClr val="000000"/>
                </a:solidFill>
                <a:latin typeface="Boopee" pitchFamily="2" charset="0"/>
              </a:rPr>
              <a:t> </a:t>
            </a:r>
            <a:r>
              <a:rPr lang="fi-FI" dirty="0" err="1">
                <a:solidFill>
                  <a:srgbClr val="000000"/>
                </a:solidFill>
                <a:latin typeface="Boopee" pitchFamily="2" charset="0"/>
              </a:rPr>
              <a:t>time</a:t>
            </a:r>
            <a:r>
              <a:rPr lang="fi-FI" dirty="0">
                <a:solidFill>
                  <a:srgbClr val="000000"/>
                </a:solidFill>
                <a:latin typeface="Boopee" pitchFamily="2" charset="0"/>
              </a:rPr>
              <a:t>, he </a:t>
            </a:r>
            <a:r>
              <a:rPr lang="fi-FI" dirty="0" err="1">
                <a:solidFill>
                  <a:srgbClr val="000000"/>
                </a:solidFill>
                <a:latin typeface="Boopee" pitchFamily="2" charset="0"/>
              </a:rPr>
              <a:t>said</a:t>
            </a:r>
            <a:r>
              <a:rPr lang="fi-FI" dirty="0">
                <a:solidFill>
                  <a:srgbClr val="000000"/>
                </a:solidFill>
                <a:latin typeface="Boopee" pitchFamily="2" charset="0"/>
              </a:rPr>
              <a:t>, "Ah, </a:t>
            </a:r>
            <a:r>
              <a:rPr lang="fi-FI" dirty="0" err="1">
                <a:solidFill>
                  <a:srgbClr val="000000"/>
                </a:solidFill>
                <a:latin typeface="Boopee" pitchFamily="2" charset="0"/>
              </a:rPr>
              <a:t>wife</a:t>
            </a:r>
            <a:r>
              <a:rPr lang="fi-FI" dirty="0">
                <a:solidFill>
                  <a:srgbClr val="000000"/>
                </a:solidFill>
                <a:latin typeface="Boopee" pitchFamily="2" charset="0"/>
              </a:rPr>
              <a:t>, </a:t>
            </a:r>
            <a:r>
              <a:rPr lang="fi-FI" dirty="0" err="1">
                <a:solidFill>
                  <a:srgbClr val="000000"/>
                </a:solidFill>
                <a:latin typeface="Boopee" pitchFamily="2" charset="0"/>
              </a:rPr>
              <a:t>if</a:t>
            </a:r>
            <a:r>
              <a:rPr lang="fi-FI" dirty="0">
                <a:solidFill>
                  <a:srgbClr val="000000"/>
                </a:solidFill>
                <a:latin typeface="Boopee" pitchFamily="2" charset="0"/>
              </a:rPr>
              <a:t> </a:t>
            </a:r>
            <a:r>
              <a:rPr lang="fi-FI" dirty="0" err="1">
                <a:solidFill>
                  <a:srgbClr val="000000"/>
                </a:solidFill>
                <a:latin typeface="Boopee" pitchFamily="2" charset="0"/>
              </a:rPr>
              <a:t>you</a:t>
            </a:r>
            <a:r>
              <a:rPr lang="fi-FI" dirty="0">
                <a:solidFill>
                  <a:srgbClr val="000000"/>
                </a:solidFill>
                <a:latin typeface="Boopee" pitchFamily="2" charset="0"/>
              </a:rPr>
              <a:t> </a:t>
            </a:r>
            <a:r>
              <a:rPr lang="fi-FI" dirty="0" err="1">
                <a:solidFill>
                  <a:srgbClr val="000000"/>
                </a:solidFill>
                <a:latin typeface="Boopee" pitchFamily="2" charset="0"/>
              </a:rPr>
              <a:t>are</a:t>
            </a:r>
            <a:r>
              <a:rPr lang="fi-FI" dirty="0">
                <a:solidFill>
                  <a:srgbClr val="000000"/>
                </a:solidFill>
                <a:latin typeface="Boopee" pitchFamily="2" charset="0"/>
              </a:rPr>
              <a:t> </a:t>
            </a:r>
            <a:r>
              <a:rPr lang="fi-FI" dirty="0" err="1">
                <a:solidFill>
                  <a:srgbClr val="000000"/>
                </a:solidFill>
                <a:latin typeface="Boopee" pitchFamily="2" charset="0"/>
              </a:rPr>
              <a:t>pope</a:t>
            </a:r>
            <a:r>
              <a:rPr lang="fi-FI" dirty="0">
                <a:solidFill>
                  <a:srgbClr val="000000"/>
                </a:solidFill>
                <a:latin typeface="Boopee" pitchFamily="2" charset="0"/>
              </a:rPr>
              <a:t>, </a:t>
            </a:r>
            <a:r>
              <a:rPr lang="fi-FI" dirty="0" err="1">
                <a:solidFill>
                  <a:srgbClr val="000000"/>
                </a:solidFill>
                <a:latin typeface="Boopee" pitchFamily="2" charset="0"/>
              </a:rPr>
              <a:t>do</a:t>
            </a:r>
            <a:r>
              <a:rPr lang="fi-FI" dirty="0">
                <a:solidFill>
                  <a:srgbClr val="000000"/>
                </a:solidFill>
                <a:latin typeface="Boopee" pitchFamily="2" charset="0"/>
              </a:rPr>
              <a:t> </a:t>
            </a:r>
            <a:r>
              <a:rPr lang="fi-FI" dirty="0" err="1">
                <a:solidFill>
                  <a:srgbClr val="000000"/>
                </a:solidFill>
                <a:latin typeface="Boopee" pitchFamily="2" charset="0"/>
              </a:rPr>
              <a:t>let</a:t>
            </a:r>
            <a:r>
              <a:rPr lang="fi-FI" dirty="0">
                <a:solidFill>
                  <a:srgbClr val="000000"/>
                </a:solidFill>
                <a:latin typeface="Boopee" pitchFamily="2" charset="0"/>
              </a:rPr>
              <a:t> </a:t>
            </a:r>
            <a:r>
              <a:rPr lang="fi-FI" dirty="0" err="1">
                <a:solidFill>
                  <a:srgbClr val="000000"/>
                </a:solidFill>
                <a:latin typeface="Boopee" pitchFamily="2" charset="0"/>
              </a:rPr>
              <a:t>well</a:t>
            </a:r>
            <a:r>
              <a:rPr lang="fi-FI" dirty="0">
                <a:solidFill>
                  <a:srgbClr val="000000"/>
                </a:solidFill>
                <a:latin typeface="Boopee" pitchFamily="2" charset="0"/>
              </a:rPr>
              <a:t> </a:t>
            </a:r>
            <a:r>
              <a:rPr lang="fi-FI" dirty="0" err="1">
                <a:solidFill>
                  <a:srgbClr val="000000"/>
                </a:solidFill>
                <a:latin typeface="Boopee" pitchFamily="2" charset="0"/>
              </a:rPr>
              <a:t>alone</a:t>
            </a:r>
            <a:r>
              <a:rPr lang="fi-FI" dirty="0">
                <a:solidFill>
                  <a:srgbClr val="000000"/>
                </a:solidFill>
                <a:latin typeface="Boopee" pitchFamily="2" charset="0"/>
              </a:rPr>
              <a:t>."</a:t>
            </a:r>
            <a:br>
              <a:rPr lang="fi-FI" dirty="0">
                <a:solidFill>
                  <a:srgbClr val="000000"/>
                </a:solidFill>
                <a:latin typeface="Boopee" pitchFamily="2" charset="0"/>
              </a:rPr>
            </a:br>
            <a:r>
              <a:rPr lang="fi-FI" dirty="0" err="1">
                <a:solidFill>
                  <a:srgbClr val="000000"/>
                </a:solidFill>
                <a:latin typeface="Boopee" pitchFamily="2" charset="0"/>
              </a:rPr>
              <a:t>But</a:t>
            </a:r>
            <a:r>
              <a:rPr lang="fi-FI" dirty="0">
                <a:solidFill>
                  <a:srgbClr val="000000"/>
                </a:solidFill>
                <a:latin typeface="Boopee" pitchFamily="2" charset="0"/>
              </a:rPr>
              <a:t> </a:t>
            </a:r>
            <a:r>
              <a:rPr lang="fi-FI" dirty="0" err="1">
                <a:solidFill>
                  <a:srgbClr val="000000"/>
                </a:solidFill>
                <a:latin typeface="Boopee" pitchFamily="2" charset="0"/>
              </a:rPr>
              <a:t>she</a:t>
            </a:r>
            <a:r>
              <a:rPr lang="fi-FI" dirty="0">
                <a:solidFill>
                  <a:srgbClr val="000000"/>
                </a:solidFill>
                <a:latin typeface="Boopee" pitchFamily="2" charset="0"/>
              </a:rPr>
              <a:t> </a:t>
            </a:r>
            <a:r>
              <a:rPr lang="fi-FI" dirty="0" err="1">
                <a:solidFill>
                  <a:srgbClr val="000000"/>
                </a:solidFill>
                <a:latin typeface="Boopee" pitchFamily="2" charset="0"/>
              </a:rPr>
              <a:t>looked</a:t>
            </a:r>
            <a:r>
              <a:rPr lang="fi-FI" dirty="0">
                <a:solidFill>
                  <a:srgbClr val="000000"/>
                </a:solidFill>
                <a:latin typeface="Boopee" pitchFamily="2" charset="0"/>
              </a:rPr>
              <a:t> as </a:t>
            </a:r>
            <a:r>
              <a:rPr lang="fi-FI" dirty="0" err="1">
                <a:solidFill>
                  <a:srgbClr val="000000"/>
                </a:solidFill>
                <a:latin typeface="Boopee" pitchFamily="2" charset="0"/>
              </a:rPr>
              <a:t>stiff</a:t>
            </a:r>
            <a:r>
              <a:rPr lang="fi-FI" dirty="0">
                <a:solidFill>
                  <a:srgbClr val="000000"/>
                </a:solidFill>
                <a:latin typeface="Boopee" pitchFamily="2" charset="0"/>
              </a:rPr>
              <a:t> as a </a:t>
            </a:r>
            <a:r>
              <a:rPr lang="fi-FI" dirty="0" err="1">
                <a:solidFill>
                  <a:srgbClr val="000000"/>
                </a:solidFill>
                <a:latin typeface="Boopee" pitchFamily="2" charset="0"/>
              </a:rPr>
              <a:t>post</a:t>
            </a:r>
            <a:r>
              <a:rPr lang="fi-FI" dirty="0">
                <a:solidFill>
                  <a:srgbClr val="000000"/>
                </a:solidFill>
                <a:latin typeface="Boopee" pitchFamily="2" charset="0"/>
              </a:rPr>
              <a:t>, and </a:t>
            </a:r>
            <a:r>
              <a:rPr lang="fi-FI" dirty="0" err="1">
                <a:solidFill>
                  <a:srgbClr val="000000"/>
                </a:solidFill>
                <a:latin typeface="Boopee" pitchFamily="2" charset="0"/>
              </a:rPr>
              <a:t>did</a:t>
            </a:r>
            <a:r>
              <a:rPr lang="fi-FI" dirty="0">
                <a:solidFill>
                  <a:srgbClr val="000000"/>
                </a:solidFill>
                <a:latin typeface="Boopee" pitchFamily="2" charset="0"/>
              </a:rPr>
              <a:t> </a:t>
            </a:r>
            <a:r>
              <a:rPr lang="fi-FI" dirty="0" err="1">
                <a:solidFill>
                  <a:srgbClr val="000000"/>
                </a:solidFill>
                <a:latin typeface="Boopee" pitchFamily="2" charset="0"/>
              </a:rPr>
              <a:t>not</a:t>
            </a:r>
            <a:r>
              <a:rPr lang="fi-FI" dirty="0">
                <a:solidFill>
                  <a:srgbClr val="000000"/>
                </a:solidFill>
                <a:latin typeface="Boopee" pitchFamily="2" charset="0"/>
              </a:rPr>
              <a:t> </a:t>
            </a:r>
            <a:r>
              <a:rPr lang="fi-FI" dirty="0" err="1">
                <a:solidFill>
                  <a:srgbClr val="000000"/>
                </a:solidFill>
                <a:latin typeface="Boopee" pitchFamily="2" charset="0"/>
              </a:rPr>
              <a:t>move</a:t>
            </a:r>
            <a:r>
              <a:rPr lang="fi-FI" dirty="0">
                <a:solidFill>
                  <a:srgbClr val="000000"/>
                </a:solidFill>
                <a:latin typeface="Boopee" pitchFamily="2" charset="0"/>
              </a:rPr>
              <a:t> </a:t>
            </a:r>
            <a:r>
              <a:rPr lang="fi-FI" dirty="0" err="1">
                <a:solidFill>
                  <a:srgbClr val="000000"/>
                </a:solidFill>
                <a:latin typeface="Boopee" pitchFamily="2" charset="0"/>
              </a:rPr>
              <a:t>or</a:t>
            </a:r>
            <a:r>
              <a:rPr lang="fi-FI" dirty="0">
                <a:solidFill>
                  <a:srgbClr val="000000"/>
                </a:solidFill>
                <a:latin typeface="Boopee" pitchFamily="2" charset="0"/>
              </a:rPr>
              <a:t> show </a:t>
            </a:r>
            <a:r>
              <a:rPr lang="fi-FI" dirty="0" err="1">
                <a:solidFill>
                  <a:srgbClr val="000000"/>
                </a:solidFill>
                <a:latin typeface="Boopee" pitchFamily="2" charset="0"/>
              </a:rPr>
              <a:t>any</a:t>
            </a:r>
            <a:r>
              <a:rPr lang="fi-FI" dirty="0">
                <a:solidFill>
                  <a:srgbClr val="000000"/>
                </a:solidFill>
                <a:latin typeface="Boopee" pitchFamily="2" charset="0"/>
              </a:rPr>
              <a:t> </a:t>
            </a:r>
            <a:r>
              <a:rPr lang="fi-FI" dirty="0" err="1">
                <a:solidFill>
                  <a:srgbClr val="000000"/>
                </a:solidFill>
                <a:latin typeface="Boopee" pitchFamily="2" charset="0"/>
              </a:rPr>
              <a:t>signs</a:t>
            </a:r>
            <a:r>
              <a:rPr lang="fi-FI" dirty="0">
                <a:solidFill>
                  <a:srgbClr val="000000"/>
                </a:solidFill>
                <a:latin typeface="Boopee" pitchFamily="2" charset="0"/>
              </a:rPr>
              <a:t> of life.</a:t>
            </a:r>
            <a:br>
              <a:rPr lang="fi-FI" dirty="0">
                <a:solidFill>
                  <a:srgbClr val="000000"/>
                </a:solidFill>
                <a:latin typeface="Boopee" pitchFamily="2" charset="0"/>
              </a:rPr>
            </a:br>
            <a:r>
              <a:rPr lang="fi-FI" dirty="0" err="1">
                <a:solidFill>
                  <a:srgbClr val="000000"/>
                </a:solidFill>
                <a:latin typeface="Boopee" pitchFamily="2" charset="0"/>
              </a:rPr>
              <a:t>Then</a:t>
            </a:r>
            <a:r>
              <a:rPr lang="fi-FI" dirty="0">
                <a:solidFill>
                  <a:srgbClr val="000000"/>
                </a:solidFill>
                <a:latin typeface="Boopee" pitchFamily="2" charset="0"/>
              </a:rPr>
              <a:t> </a:t>
            </a:r>
            <a:r>
              <a:rPr lang="fi-FI" dirty="0" err="1">
                <a:solidFill>
                  <a:srgbClr val="000000"/>
                </a:solidFill>
                <a:latin typeface="Boopee" pitchFamily="2" charset="0"/>
              </a:rPr>
              <a:t>said</a:t>
            </a:r>
            <a:r>
              <a:rPr lang="fi-FI" dirty="0">
                <a:solidFill>
                  <a:srgbClr val="000000"/>
                </a:solidFill>
                <a:latin typeface="Boopee" pitchFamily="2" charset="0"/>
              </a:rPr>
              <a:t> he, "</a:t>
            </a:r>
            <a:r>
              <a:rPr lang="fi-FI" dirty="0" err="1">
                <a:solidFill>
                  <a:srgbClr val="000000"/>
                </a:solidFill>
                <a:latin typeface="Boopee" pitchFamily="2" charset="0"/>
              </a:rPr>
              <a:t>Wife</a:t>
            </a:r>
            <a:r>
              <a:rPr lang="fi-FI" dirty="0">
                <a:solidFill>
                  <a:srgbClr val="000000"/>
                </a:solidFill>
                <a:latin typeface="Boopee" pitchFamily="2" charset="0"/>
              </a:rPr>
              <a:t>, </a:t>
            </a:r>
            <a:r>
              <a:rPr lang="fi-FI" dirty="0" err="1">
                <a:solidFill>
                  <a:srgbClr val="000000"/>
                </a:solidFill>
                <a:latin typeface="Boopee" pitchFamily="2" charset="0"/>
              </a:rPr>
              <a:t>now</a:t>
            </a:r>
            <a:r>
              <a:rPr lang="fi-FI" dirty="0">
                <a:solidFill>
                  <a:srgbClr val="000000"/>
                </a:solidFill>
                <a:latin typeface="Boopee" pitchFamily="2" charset="0"/>
              </a:rPr>
              <a:t> </a:t>
            </a:r>
            <a:r>
              <a:rPr lang="fi-FI" dirty="0" err="1">
                <a:solidFill>
                  <a:srgbClr val="000000"/>
                </a:solidFill>
                <a:latin typeface="Boopee" pitchFamily="2" charset="0"/>
              </a:rPr>
              <a:t>that</a:t>
            </a:r>
            <a:r>
              <a:rPr lang="fi-FI" dirty="0">
                <a:solidFill>
                  <a:srgbClr val="000000"/>
                </a:solidFill>
                <a:latin typeface="Boopee" pitchFamily="2" charset="0"/>
              </a:rPr>
              <a:t> </a:t>
            </a:r>
            <a:r>
              <a:rPr lang="fi-FI" dirty="0" err="1">
                <a:solidFill>
                  <a:srgbClr val="000000"/>
                </a:solidFill>
                <a:latin typeface="Boopee" pitchFamily="2" charset="0"/>
              </a:rPr>
              <a:t>you</a:t>
            </a:r>
            <a:r>
              <a:rPr lang="fi-FI" dirty="0">
                <a:solidFill>
                  <a:srgbClr val="000000"/>
                </a:solidFill>
                <a:latin typeface="Boopee" pitchFamily="2" charset="0"/>
              </a:rPr>
              <a:t> </a:t>
            </a:r>
            <a:r>
              <a:rPr lang="fi-FI" dirty="0" err="1">
                <a:solidFill>
                  <a:srgbClr val="000000"/>
                </a:solidFill>
                <a:latin typeface="Boopee" pitchFamily="2" charset="0"/>
              </a:rPr>
              <a:t>are</a:t>
            </a:r>
            <a:r>
              <a:rPr lang="fi-FI" dirty="0">
                <a:solidFill>
                  <a:srgbClr val="000000"/>
                </a:solidFill>
                <a:latin typeface="Boopee" pitchFamily="2" charset="0"/>
              </a:rPr>
              <a:t> </a:t>
            </a:r>
            <a:r>
              <a:rPr lang="fi-FI" dirty="0" err="1">
                <a:solidFill>
                  <a:srgbClr val="000000"/>
                </a:solidFill>
                <a:latin typeface="Boopee" pitchFamily="2" charset="0"/>
              </a:rPr>
              <a:t>pope</a:t>
            </a:r>
            <a:r>
              <a:rPr lang="fi-FI" dirty="0">
                <a:solidFill>
                  <a:srgbClr val="000000"/>
                </a:solidFill>
                <a:latin typeface="Boopee" pitchFamily="2" charset="0"/>
              </a:rPr>
              <a:t>, </a:t>
            </a:r>
            <a:r>
              <a:rPr lang="fi-FI" dirty="0" err="1">
                <a:solidFill>
                  <a:srgbClr val="000000"/>
                </a:solidFill>
                <a:latin typeface="Boopee" pitchFamily="2" charset="0"/>
              </a:rPr>
              <a:t>be</a:t>
            </a:r>
            <a:r>
              <a:rPr lang="fi-FI" dirty="0">
                <a:solidFill>
                  <a:srgbClr val="000000"/>
                </a:solidFill>
                <a:latin typeface="Boopee" pitchFamily="2" charset="0"/>
              </a:rPr>
              <a:t> </a:t>
            </a:r>
            <a:r>
              <a:rPr lang="fi-FI" dirty="0" err="1">
                <a:solidFill>
                  <a:srgbClr val="000000"/>
                </a:solidFill>
                <a:latin typeface="Boopee" pitchFamily="2" charset="0"/>
              </a:rPr>
              <a:t>satisfied</a:t>
            </a:r>
            <a:r>
              <a:rPr lang="fi-FI" dirty="0">
                <a:solidFill>
                  <a:srgbClr val="000000"/>
                </a:solidFill>
                <a:latin typeface="Boopee" pitchFamily="2" charset="0"/>
              </a:rPr>
              <a:t>, </a:t>
            </a:r>
            <a:r>
              <a:rPr lang="fi-FI" dirty="0" err="1">
                <a:solidFill>
                  <a:srgbClr val="000000"/>
                </a:solidFill>
                <a:latin typeface="Boopee" pitchFamily="2" charset="0"/>
              </a:rPr>
              <a:t>you</a:t>
            </a:r>
            <a:r>
              <a:rPr lang="fi-FI" dirty="0">
                <a:solidFill>
                  <a:srgbClr val="000000"/>
                </a:solidFill>
                <a:latin typeface="Boopee" pitchFamily="2" charset="0"/>
              </a:rPr>
              <a:t> </a:t>
            </a:r>
            <a:r>
              <a:rPr lang="fi-FI" dirty="0" err="1">
                <a:solidFill>
                  <a:srgbClr val="000000"/>
                </a:solidFill>
                <a:latin typeface="Boopee" pitchFamily="2" charset="0"/>
              </a:rPr>
              <a:t>cannot</a:t>
            </a:r>
            <a:r>
              <a:rPr lang="fi-FI" dirty="0">
                <a:solidFill>
                  <a:srgbClr val="000000"/>
                </a:solidFill>
                <a:latin typeface="Boopee" pitchFamily="2" charset="0"/>
              </a:rPr>
              <a:t> </a:t>
            </a:r>
            <a:r>
              <a:rPr lang="fi-FI" dirty="0" err="1">
                <a:solidFill>
                  <a:srgbClr val="000000"/>
                </a:solidFill>
                <a:latin typeface="Boopee" pitchFamily="2" charset="0"/>
              </a:rPr>
              <a:t>become</a:t>
            </a:r>
            <a:r>
              <a:rPr lang="fi-FI" dirty="0">
                <a:solidFill>
                  <a:srgbClr val="000000"/>
                </a:solidFill>
                <a:latin typeface="Boopee" pitchFamily="2" charset="0"/>
              </a:rPr>
              <a:t> </a:t>
            </a:r>
            <a:r>
              <a:rPr lang="fi-FI" dirty="0" err="1">
                <a:solidFill>
                  <a:srgbClr val="000000"/>
                </a:solidFill>
                <a:latin typeface="Boopee" pitchFamily="2" charset="0"/>
              </a:rPr>
              <a:t>anything</a:t>
            </a:r>
            <a:r>
              <a:rPr lang="fi-FI" dirty="0">
                <a:solidFill>
                  <a:srgbClr val="000000"/>
                </a:solidFill>
                <a:latin typeface="Boopee" pitchFamily="2" charset="0"/>
              </a:rPr>
              <a:t> </a:t>
            </a:r>
            <a:r>
              <a:rPr lang="fi-FI" dirty="0" err="1">
                <a:solidFill>
                  <a:srgbClr val="000000"/>
                </a:solidFill>
                <a:latin typeface="Boopee" pitchFamily="2" charset="0"/>
              </a:rPr>
              <a:t>greater</a:t>
            </a:r>
            <a:r>
              <a:rPr lang="fi-FI" dirty="0">
                <a:solidFill>
                  <a:srgbClr val="000000"/>
                </a:solidFill>
                <a:latin typeface="Boopee" pitchFamily="2" charset="0"/>
              </a:rPr>
              <a:t> </a:t>
            </a:r>
            <a:r>
              <a:rPr lang="fi-FI" dirty="0" err="1">
                <a:solidFill>
                  <a:srgbClr val="000000"/>
                </a:solidFill>
                <a:latin typeface="Boopee" pitchFamily="2" charset="0"/>
              </a:rPr>
              <a:t>now</a:t>
            </a:r>
            <a:r>
              <a:rPr lang="fi-FI" dirty="0">
                <a:solidFill>
                  <a:srgbClr val="000000"/>
                </a:solidFill>
                <a:latin typeface="Boopee" pitchFamily="2" charset="0"/>
              </a:rPr>
              <a:t>." </a:t>
            </a:r>
            <a:br>
              <a:rPr lang="fi-FI" dirty="0">
                <a:solidFill>
                  <a:srgbClr val="000000"/>
                </a:solidFill>
                <a:latin typeface="Boopee" pitchFamily="2" charset="0"/>
              </a:rPr>
            </a:br>
            <a:r>
              <a:rPr lang="fi-FI" dirty="0">
                <a:solidFill>
                  <a:srgbClr val="000000"/>
                </a:solidFill>
              </a:rPr>
              <a:t> </a:t>
            </a:r>
            <a:endParaRPr lang="fi-FI" dirty="0"/>
          </a:p>
        </p:txBody>
      </p:sp>
      <p:pic>
        <p:nvPicPr>
          <p:cNvPr id="9" name="Kuva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0950" y="50958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5250" y="2997200"/>
            <a:ext cx="13144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3988" y="1482725"/>
            <a:ext cx="11969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7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16386"/>
                                        </p:tgtEl>
                                        <p:attrNameLst>
                                          <p:attrName>ppt_w</p:attrName>
                                        </p:attrNameLst>
                                      </p:cBhvr>
                                      <p:tavLst>
                                        <p:tav tm="0">
                                          <p:val>
                                            <p:strVal val="ppt_w"/>
                                          </p:val>
                                        </p:tav>
                                        <p:tav tm="100000">
                                          <p:val>
                                            <p:fltVal val="0"/>
                                          </p:val>
                                        </p:tav>
                                      </p:tavLst>
                                    </p:anim>
                                    <p:anim calcmode="lin" valueType="num">
                                      <p:cBhvr>
                                        <p:cTn id="7" dur="1000"/>
                                        <p:tgtEl>
                                          <p:spTgt spid="16386"/>
                                        </p:tgtEl>
                                        <p:attrNameLst>
                                          <p:attrName>ppt_h</p:attrName>
                                        </p:attrNameLst>
                                      </p:cBhvr>
                                      <p:tavLst>
                                        <p:tav tm="0">
                                          <p:val>
                                            <p:strVal val="ppt_h"/>
                                          </p:val>
                                        </p:tav>
                                        <p:tav tm="100000">
                                          <p:val>
                                            <p:fltVal val="0"/>
                                          </p:val>
                                        </p:tav>
                                      </p:tavLst>
                                    </p:anim>
                                    <p:anim calcmode="lin" valueType="num">
                                      <p:cBhvr>
                                        <p:cTn id="8" dur="1000"/>
                                        <p:tgtEl>
                                          <p:spTgt spid="16386"/>
                                        </p:tgtEl>
                                        <p:attrNameLst>
                                          <p:attrName>style.rotation</p:attrName>
                                        </p:attrNameLst>
                                      </p:cBhvr>
                                      <p:tavLst>
                                        <p:tav tm="0">
                                          <p:val>
                                            <p:fltVal val="0"/>
                                          </p:val>
                                        </p:tav>
                                        <p:tav tm="100000">
                                          <p:val>
                                            <p:fltVal val="90"/>
                                          </p:val>
                                        </p:tav>
                                      </p:tavLst>
                                    </p:anim>
                                    <p:animEffect transition="out" filter="fade">
                                      <p:cBhvr>
                                        <p:cTn id="9" dur="1000"/>
                                        <p:tgtEl>
                                          <p:spTgt spid="16386"/>
                                        </p:tgtEl>
                                      </p:cBhvr>
                                    </p:animEffect>
                                    <p:set>
                                      <p:cBhvr>
                                        <p:cTn id="10" dur="1" fill="hold">
                                          <p:stCondLst>
                                            <p:cond delay="999"/>
                                          </p:stCondLst>
                                        </p:cTn>
                                        <p:tgtEl>
                                          <p:spTgt spid="16386"/>
                                        </p:tgtEl>
                                        <p:attrNameLst>
                                          <p:attrName>style.visibility</p:attrName>
                                        </p:attrNameLst>
                                      </p:cBhvr>
                                      <p:to>
                                        <p:strVal val="hidden"/>
                                      </p:to>
                                    </p:se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6" grpId="2"/>
      <p:bldP spid="7" grpId="0"/>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img_0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968625" y="2638425"/>
            <a:ext cx="3251200" cy="2438400"/>
          </a:xfrm>
          <a:prstGeom prst="rect">
            <a:avLst/>
          </a:prstGeom>
          <a:ln w="228600" cap="sq" cmpd="thickThin">
            <a:solidFill>
              <a:srgbClr val="000000"/>
            </a:solidFill>
            <a:prstDash val="solid"/>
            <a:miter lim="800000"/>
          </a:ln>
          <a:effectLst>
            <a:innerShdw blurRad="76200">
              <a:srgbClr val="000000"/>
            </a:innerShdw>
          </a:effectLst>
          <a:extLst/>
        </p:spPr>
      </p:pic>
      <p:sp>
        <p:nvSpPr>
          <p:cNvPr id="16388"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420869" name="Picture 5" descr="img_0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112" y="404664"/>
            <a:ext cx="4572000" cy="6096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Kuv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08" y="2847057"/>
            <a:ext cx="2688000" cy="3976331"/>
          </a:xfrm>
          <a:prstGeom prst="rect">
            <a:avLst/>
          </a:prstGeom>
        </p:spPr>
      </p:pic>
      <p:sp>
        <p:nvSpPr>
          <p:cNvPr id="3" name="Suorakulmio 2"/>
          <p:cNvSpPr/>
          <p:nvPr/>
        </p:nvSpPr>
        <p:spPr>
          <a:xfrm rot="21287943">
            <a:off x="1057773" y="915219"/>
            <a:ext cx="4927952" cy="830997"/>
          </a:xfrm>
          <a:prstGeom prst="rect">
            <a:avLst/>
          </a:prstGeom>
          <a:noFill/>
          <a:effectLst>
            <a:reflection blurRad="6350" stA="52000" endA="300" endPos="35000" dir="5400000" sy="-100000" algn="bl" rotWithShape="0"/>
          </a:effectLst>
        </p:spPr>
        <p:txBody>
          <a:bodyPr wrap="none" lIns="91440" tIns="45720" rIns="91440" bIns="45720">
            <a:spAutoFit/>
          </a:bodyPr>
          <a:lstStyle/>
          <a:p>
            <a:pPr algn="ctr"/>
            <a:r>
              <a:rPr lang="fi-FI"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Ensi-ilta koululla!</a:t>
            </a:r>
            <a:endParaRPr lang="fi-FI"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fill="hold" nodeType="withEffect">
                                  <p:stCondLst>
                                    <p:cond delay="0"/>
                                  </p:stCondLst>
                                  <p:childTnLst>
                                    <p:anim calcmode="discrete" valueType="str">
                                      <p:cBhvr override="childStyle">
                                        <p:cTn id="6" dur="5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circle(in)">
                                      <p:cBhvr>
                                        <p:cTn id="11" dur="2000"/>
                                        <p:tgtEl>
                                          <p:spTgt spid="1638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16387"/>
                                        </p:tgtEl>
                                      </p:cBhvr>
                                    </p:animEffect>
                                    <p:set>
                                      <p:cBhvr>
                                        <p:cTn id="16" dur="1" fill="hold">
                                          <p:stCondLst>
                                            <p:cond delay="1999"/>
                                          </p:stCondLst>
                                        </p:cTn>
                                        <p:tgtEl>
                                          <p:spTgt spid="1638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20869"/>
                                        </p:tgtEl>
                                        <p:attrNameLst>
                                          <p:attrName>style.visibility</p:attrName>
                                        </p:attrNameLst>
                                      </p:cBhvr>
                                      <p:to>
                                        <p:strVal val="visible"/>
                                      </p:to>
                                    </p:set>
                                    <p:animEffect transition="in" filter="circle(in)">
                                      <p:cBhvr>
                                        <p:cTn id="21" dur="2000"/>
                                        <p:tgtEl>
                                          <p:spTgt spid="420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17413" name="Picture 5" descr="p2290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6264175" cy="4698796"/>
          </a:xfrm>
          <a:prstGeom prst="rect">
            <a:avLst/>
          </a:prstGeom>
          <a:ln w="88900" cap="sq" cmpd="thickThin">
            <a:solidFill>
              <a:srgbClr val="000000"/>
            </a:solidFill>
            <a:prstDash val="solid"/>
            <a:miter lim="800000"/>
          </a:ln>
          <a:effectLst>
            <a:innerShdw blurRad="76200">
              <a:srgbClr val="000000"/>
            </a:innerShdw>
          </a:effectLst>
          <a:extLst/>
        </p:spPr>
      </p:pic>
      <p:sp>
        <p:nvSpPr>
          <p:cNvPr id="2" name="Tekstiruutu 1"/>
          <p:cNvSpPr txBox="1"/>
          <p:nvPr/>
        </p:nvSpPr>
        <p:spPr>
          <a:xfrm>
            <a:off x="721677" y="525104"/>
            <a:ext cx="8064896" cy="584775"/>
          </a:xfrm>
          <a:prstGeom prst="rect">
            <a:avLst/>
          </a:prstGeom>
          <a:noFill/>
        </p:spPr>
        <p:txBody>
          <a:bodyPr wrap="square" rtlCol="0">
            <a:spAutoFit/>
          </a:bodyPr>
          <a:lstStyle/>
          <a:p>
            <a:r>
              <a:rPr lang="fi-FI" sz="3200" dirty="0" err="1" smtClean="0">
                <a:latin typeface="+mj-lt"/>
                <a:cs typeface="Arial" pitchFamily="34" charset="0"/>
              </a:rPr>
              <a:t>eTwinning-kontaktiseminaari</a:t>
            </a:r>
            <a:r>
              <a:rPr lang="fi-FI" sz="3200" dirty="0" smtClean="0">
                <a:latin typeface="+mj-lt"/>
                <a:cs typeface="Arial" pitchFamily="34" charset="0"/>
              </a:rPr>
              <a:t> </a:t>
            </a:r>
            <a:r>
              <a:rPr lang="fi-FI" sz="3200" dirty="0" err="1" smtClean="0">
                <a:latin typeface="+mj-lt"/>
                <a:cs typeface="Arial" pitchFamily="34" charset="0"/>
              </a:rPr>
              <a:t>Kiel</a:t>
            </a:r>
            <a:r>
              <a:rPr lang="fi-FI" sz="3200" dirty="0" smtClean="0">
                <a:latin typeface="+mj-lt"/>
                <a:cs typeface="Arial" pitchFamily="34" charset="0"/>
              </a:rPr>
              <a:t>, Saksa </a:t>
            </a:r>
            <a:endParaRPr lang="fi-FI" sz="3200" dirty="0">
              <a:latin typeface="+mj-lt"/>
              <a:cs typeface="Arial" pitchFamily="34" charset="0"/>
            </a:endParaRPr>
          </a:p>
        </p:txBody>
      </p:sp>
      <p:sp>
        <p:nvSpPr>
          <p:cNvPr id="3" name="Tekstiruutu 2"/>
          <p:cNvSpPr txBox="1"/>
          <p:nvPr/>
        </p:nvSpPr>
        <p:spPr>
          <a:xfrm>
            <a:off x="107504" y="1988840"/>
            <a:ext cx="1512168" cy="1200329"/>
          </a:xfrm>
          <a:prstGeom prst="rect">
            <a:avLst/>
          </a:prstGeom>
          <a:noFill/>
        </p:spPr>
        <p:txBody>
          <a:bodyPr wrap="square" rtlCol="0">
            <a:spAutoFit/>
          </a:bodyPr>
          <a:lstStyle/>
          <a:p>
            <a:r>
              <a:rPr lang="fi-FI" dirty="0" smtClean="0">
                <a:latin typeface="+mj-lt"/>
              </a:rPr>
              <a:t>Sari ja </a:t>
            </a:r>
            <a:r>
              <a:rPr lang="fi-FI" dirty="0" err="1" smtClean="0">
                <a:latin typeface="+mj-lt"/>
              </a:rPr>
              <a:t>Ulrike</a:t>
            </a:r>
            <a:r>
              <a:rPr lang="fi-FI" dirty="0" smtClean="0">
                <a:latin typeface="+mj-lt"/>
              </a:rPr>
              <a:t> olivat yhdessä kertomassa projektista.</a:t>
            </a:r>
            <a:endParaRPr lang="fi-FI"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01290" y="1196752"/>
            <a:ext cx="7543800" cy="1080120"/>
          </a:xfrm>
        </p:spPr>
        <p:txBody>
          <a:bodyPr>
            <a:normAutofit fontScale="90000"/>
          </a:bodyPr>
          <a:lstStyle/>
          <a:p>
            <a:r>
              <a:rPr lang="fi-FI" dirty="0" smtClean="0"/>
              <a:t>Tämä esitys löytyy täältä:</a:t>
            </a:r>
            <a:br>
              <a:rPr lang="fi-FI" dirty="0" smtClean="0"/>
            </a:br>
            <a:endParaRPr lang="fi-FI" dirty="0"/>
          </a:p>
        </p:txBody>
      </p:sp>
      <p:sp>
        <p:nvSpPr>
          <p:cNvPr id="3" name="Sisällön paikkamerkki 2"/>
          <p:cNvSpPr>
            <a:spLocks noGrp="1"/>
          </p:cNvSpPr>
          <p:nvPr>
            <p:ph idx="1"/>
          </p:nvPr>
        </p:nvSpPr>
        <p:spPr>
          <a:xfrm>
            <a:off x="899592" y="2780928"/>
            <a:ext cx="7543801" cy="791178"/>
          </a:xfrm>
        </p:spPr>
        <p:txBody>
          <a:bodyPr>
            <a:normAutofit fontScale="25000" lnSpcReduction="20000"/>
          </a:bodyPr>
          <a:lstStyle/>
          <a:p>
            <a:r>
              <a:rPr lang="fi-FI" sz="14400" dirty="0" smtClean="0"/>
              <a:t>bitly.com/</a:t>
            </a:r>
            <a:r>
              <a:rPr lang="fi-FI" sz="14400" dirty="0" err="1" smtClean="0"/>
              <a:t>sarinkoulutus</a:t>
            </a:r>
            <a:endParaRPr lang="fi-FI" sz="14400" dirty="0" smtClean="0"/>
          </a:p>
          <a:p>
            <a:endParaRPr lang="fi-FI" sz="4400" dirty="0"/>
          </a:p>
          <a:p>
            <a:endParaRPr lang="fi-FI" sz="4400" dirty="0" smtClean="0"/>
          </a:p>
          <a:p>
            <a:endParaRPr lang="fi-FI" sz="4400" dirty="0" smtClean="0"/>
          </a:p>
          <a:p>
            <a:endParaRPr lang="fi-FI" sz="4400" dirty="0"/>
          </a:p>
          <a:p>
            <a:endParaRPr lang="fi-FI" sz="4400" dirty="0" smtClean="0"/>
          </a:p>
          <a:p>
            <a:endParaRPr lang="fi-FI" sz="4400" dirty="0"/>
          </a:p>
          <a:p>
            <a:endParaRPr lang="fi-FI" sz="4400" dirty="0" smtClean="0"/>
          </a:p>
          <a:p>
            <a:r>
              <a:rPr lang="fi-FI" sz="4400" dirty="0" smtClean="0"/>
              <a:t>BY= Nimi mainittava</a:t>
            </a:r>
          </a:p>
          <a:p>
            <a:r>
              <a:rPr lang="fi-FI" sz="4400" dirty="0" smtClean="0"/>
              <a:t>NC = Ei-kaupallinen</a:t>
            </a:r>
          </a:p>
          <a:p>
            <a:r>
              <a:rPr lang="fi-FI" sz="4400" dirty="0" smtClean="0"/>
              <a:t>SA = Saa muokata , mutta julkaistava samalla lisenssillä</a:t>
            </a:r>
          </a:p>
          <a:p>
            <a:endParaRPr lang="fi-FI" sz="4400" dirty="0" smtClean="0"/>
          </a:p>
          <a:p>
            <a:endParaRPr lang="fi-FI" sz="4400" dirty="0"/>
          </a:p>
          <a:p>
            <a:endParaRPr lang="fi-FI" sz="4400" dirty="0"/>
          </a:p>
        </p:txBody>
      </p:sp>
      <p:sp>
        <p:nvSpPr>
          <p:cNvPr id="4" name="Alatunnisteen paikkamerkki 3"/>
          <p:cNvSpPr>
            <a:spLocks noGrp="1"/>
          </p:cNvSpPr>
          <p:nvPr>
            <p:ph type="ftr" sz="quarter" idx="11"/>
          </p:nvPr>
        </p:nvSpPr>
        <p:spPr/>
        <p:txBody>
          <a:bodyPr/>
          <a:lstStyle/>
          <a:p>
            <a:r>
              <a:rPr lang="pl-PL" smtClean="0"/>
              <a:t>@Sari Auramo 2017 CC BY-NC-SA</a:t>
            </a:r>
            <a:endParaRPr lang="fi-FI" dirty="0"/>
          </a:p>
        </p:txBody>
      </p:sp>
    </p:spTree>
    <p:extLst>
      <p:ext uri="{BB962C8B-B14F-4D97-AF65-F5344CB8AC3E}">
        <p14:creationId xmlns:p14="http://schemas.microsoft.com/office/powerpoint/2010/main" val="3716387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fontScale="90000"/>
          </a:bodyPr>
          <a:lstStyle/>
          <a:p>
            <a:pPr>
              <a:defRPr/>
            </a:pPr>
            <a:r>
              <a:rPr lang="fi-FI" b="0" dirty="0" err="1" smtClean="0">
                <a:solidFill>
                  <a:schemeClr val="tx1"/>
                </a:solidFill>
                <a:effectLst/>
                <a:cs typeface="Arial" pitchFamily="34" charset="0"/>
              </a:rPr>
              <a:t>What’s</a:t>
            </a:r>
            <a:r>
              <a:rPr lang="fi-FI" b="0" dirty="0" smtClean="0">
                <a:solidFill>
                  <a:schemeClr val="tx1"/>
                </a:solidFill>
                <a:effectLst/>
                <a:cs typeface="Arial" pitchFamily="34" charset="0"/>
              </a:rPr>
              <a:t> </a:t>
            </a:r>
            <a:r>
              <a:rPr lang="fi-FI" b="0" dirty="0" err="1" smtClean="0">
                <a:solidFill>
                  <a:schemeClr val="tx1"/>
                </a:solidFill>
                <a:effectLst/>
                <a:cs typeface="Arial" pitchFamily="34" charset="0"/>
              </a:rPr>
              <a:t>Maths</a:t>
            </a:r>
            <a:r>
              <a:rPr lang="fi-FI" b="0" dirty="0" smtClean="0">
                <a:solidFill>
                  <a:schemeClr val="tx1"/>
                </a:solidFill>
                <a:effectLst/>
                <a:cs typeface="Arial" pitchFamily="34" charset="0"/>
              </a:rPr>
              <a:t>? A new </a:t>
            </a:r>
            <a:r>
              <a:rPr lang="fi-FI" b="0" dirty="0">
                <a:solidFill>
                  <a:schemeClr val="tx1"/>
                </a:solidFill>
                <a:effectLst/>
                <a:cs typeface="Arial" pitchFamily="34" charset="0"/>
              </a:rPr>
              <a:t>life </a:t>
            </a:r>
            <a:r>
              <a:rPr lang="fi-FI" b="0" dirty="0" err="1">
                <a:solidFill>
                  <a:schemeClr val="tx1"/>
                </a:solidFill>
                <a:effectLst/>
                <a:cs typeface="Arial" pitchFamily="34" charset="0"/>
              </a:rPr>
              <a:t>style</a:t>
            </a:r>
            <a:r>
              <a:rPr lang="fi-FI" b="0" dirty="0">
                <a:solidFill>
                  <a:schemeClr val="tx1"/>
                </a:solidFill>
                <a:effectLst/>
                <a:cs typeface="Arial" pitchFamily="34" charset="0"/>
              </a:rPr>
              <a:t>!</a:t>
            </a:r>
            <a:br>
              <a:rPr lang="fi-FI" b="0" dirty="0">
                <a:solidFill>
                  <a:schemeClr val="tx1"/>
                </a:solidFill>
                <a:effectLst/>
                <a:cs typeface="Arial" pitchFamily="34" charset="0"/>
              </a:rPr>
            </a:br>
            <a:endParaRPr lang="fi-FI" b="0" dirty="0" smtClean="0">
              <a:solidFill>
                <a:schemeClr val="tx1"/>
              </a:solidFill>
              <a:effectLst/>
              <a:cs typeface="Arial" pitchFamily="34" charset="0"/>
            </a:endParaRPr>
          </a:p>
        </p:txBody>
      </p:sp>
      <p:sp>
        <p:nvSpPr>
          <p:cNvPr id="2" name="Rectangle 3"/>
          <p:cNvSpPr>
            <a:spLocks noGrp="1" noChangeArrowheads="1"/>
          </p:cNvSpPr>
          <p:nvPr>
            <p:ph idx="1"/>
          </p:nvPr>
        </p:nvSpPr>
        <p:spPr/>
        <p:txBody>
          <a:bodyPr/>
          <a:lstStyle/>
          <a:p>
            <a:pPr eaLnBrk="1" hangingPunct="1"/>
            <a:endParaRPr lang="fi-FI" smtClean="0"/>
          </a:p>
        </p:txBody>
      </p:sp>
      <p:sp>
        <p:nvSpPr>
          <p:cNvPr id="18436" name="Alatunnisteen paikkamerkki 4"/>
          <p:cNvSpPr>
            <a:spLocks noGrp="1"/>
          </p:cNvSpPr>
          <p:nvPr>
            <p:ph type="ftr" sz="quarter" idx="11"/>
          </p:nvPr>
        </p:nvSpPr>
        <p:spPr bwMode="auto">
          <a:xfrm>
            <a:off x="6084168" y="6354341"/>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4344988" cy="4537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03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556792"/>
            <a:ext cx="4495800" cy="475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03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50" y="1840425"/>
            <a:ext cx="4524375" cy="481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40326"/>
                                        </p:tgtEl>
                                        <p:attrNameLst>
                                          <p:attrName>style.visibility</p:attrName>
                                        </p:attrNameLst>
                                      </p:cBhvr>
                                      <p:to>
                                        <p:strVal val="visible"/>
                                      </p:to>
                                    </p:set>
                                    <p:anim calcmode="lin" valueType="num">
                                      <p:cBhvr>
                                        <p:cTn id="7" dur="500" fill="hold"/>
                                        <p:tgtEl>
                                          <p:spTgt spid="440326"/>
                                        </p:tgtEl>
                                        <p:attrNameLst>
                                          <p:attrName>ppt_w</p:attrName>
                                        </p:attrNameLst>
                                      </p:cBhvr>
                                      <p:tavLst>
                                        <p:tav tm="0">
                                          <p:val>
                                            <p:fltVal val="0"/>
                                          </p:val>
                                        </p:tav>
                                        <p:tav tm="100000">
                                          <p:val>
                                            <p:strVal val="#ppt_w"/>
                                          </p:val>
                                        </p:tav>
                                      </p:tavLst>
                                    </p:anim>
                                    <p:anim calcmode="lin" valueType="num">
                                      <p:cBhvr>
                                        <p:cTn id="8" dur="500" fill="hold"/>
                                        <p:tgtEl>
                                          <p:spTgt spid="440326"/>
                                        </p:tgtEl>
                                        <p:attrNameLst>
                                          <p:attrName>ppt_h</p:attrName>
                                        </p:attrNameLst>
                                      </p:cBhvr>
                                      <p:tavLst>
                                        <p:tav tm="0">
                                          <p:val>
                                            <p:fltVal val="0"/>
                                          </p:val>
                                        </p:tav>
                                        <p:tav tm="100000">
                                          <p:val>
                                            <p:strVal val="#ppt_h"/>
                                          </p:val>
                                        </p:tav>
                                      </p:tavLst>
                                    </p:anim>
                                    <p:animEffect transition="in" filter="fade">
                                      <p:cBhvr>
                                        <p:cTn id="9" dur="500"/>
                                        <p:tgtEl>
                                          <p:spTgt spid="4403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40327"/>
                                        </p:tgtEl>
                                        <p:attrNameLst>
                                          <p:attrName>style.visibility</p:attrName>
                                        </p:attrNameLst>
                                      </p:cBhvr>
                                      <p:to>
                                        <p:strVal val="visible"/>
                                      </p:to>
                                    </p:set>
                                    <p:anim calcmode="lin" valueType="num">
                                      <p:cBhvr>
                                        <p:cTn id="14" dur="500" fill="hold"/>
                                        <p:tgtEl>
                                          <p:spTgt spid="440327"/>
                                        </p:tgtEl>
                                        <p:attrNameLst>
                                          <p:attrName>ppt_w</p:attrName>
                                        </p:attrNameLst>
                                      </p:cBhvr>
                                      <p:tavLst>
                                        <p:tav tm="0">
                                          <p:val>
                                            <p:fltVal val="0"/>
                                          </p:val>
                                        </p:tav>
                                        <p:tav tm="100000">
                                          <p:val>
                                            <p:strVal val="#ppt_w"/>
                                          </p:val>
                                        </p:tav>
                                      </p:tavLst>
                                    </p:anim>
                                    <p:anim calcmode="lin" valueType="num">
                                      <p:cBhvr>
                                        <p:cTn id="15" dur="500" fill="hold"/>
                                        <p:tgtEl>
                                          <p:spTgt spid="440327"/>
                                        </p:tgtEl>
                                        <p:attrNameLst>
                                          <p:attrName>ppt_h</p:attrName>
                                        </p:attrNameLst>
                                      </p:cBhvr>
                                      <p:tavLst>
                                        <p:tav tm="0">
                                          <p:val>
                                            <p:fltVal val="0"/>
                                          </p:val>
                                        </p:tav>
                                        <p:tav tm="100000">
                                          <p:val>
                                            <p:strVal val="#ppt_h"/>
                                          </p:val>
                                        </p:tav>
                                      </p:tavLst>
                                    </p:anim>
                                    <p:animEffect transition="in" filter="fade">
                                      <p:cBhvr>
                                        <p:cTn id="16" dur="500"/>
                                        <p:tgtEl>
                                          <p:spTgt spid="440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777497" y="1846263"/>
            <a:ext cx="5633455" cy="402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9460"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dirty="0">
              <a:latin typeface="Boopee" pitchFamily="2" charset="0"/>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516563"/>
            <a:ext cx="2733675" cy="1181100"/>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normAutofit/>
          </a:bodyPr>
          <a:lstStyle/>
          <a:p>
            <a:pPr eaLnBrk="1" fontAlgn="auto" hangingPunct="1">
              <a:spcAft>
                <a:spcPts val="0"/>
              </a:spcAft>
              <a:defRPr/>
            </a:pPr>
            <a:r>
              <a:rPr lang="fi-FI" b="0" dirty="0" err="1" smtClean="0">
                <a:solidFill>
                  <a:schemeClr val="tx1"/>
                </a:solidFill>
                <a:effectLst/>
                <a:cs typeface="Arial" pitchFamily="34" charset="0"/>
              </a:rPr>
              <a:t>Our</a:t>
            </a:r>
            <a:r>
              <a:rPr lang="fi-FI" b="0" dirty="0" smtClean="0">
                <a:solidFill>
                  <a:schemeClr val="tx1"/>
                </a:solidFill>
                <a:effectLst/>
                <a:cs typeface="Arial" pitchFamily="34" charset="0"/>
              </a:rPr>
              <a:t> </a:t>
            </a:r>
            <a:r>
              <a:rPr lang="fi-FI" b="0" dirty="0" err="1" smtClean="0">
                <a:solidFill>
                  <a:schemeClr val="tx1"/>
                </a:solidFill>
                <a:effectLst/>
                <a:cs typeface="Arial" pitchFamily="34" charset="0"/>
              </a:rPr>
              <a:t>countries</a:t>
            </a:r>
            <a:endParaRPr lang="fi-FI" b="0" dirty="0" smtClean="0">
              <a:solidFill>
                <a:schemeClr val="tx1"/>
              </a:solidFill>
              <a:effectLst/>
              <a:cs typeface="Arial" pitchFamily="34" charset="0"/>
            </a:endParaRPr>
          </a:p>
        </p:txBody>
      </p:sp>
      <p:sp>
        <p:nvSpPr>
          <p:cNvPr id="20483" name="Rectangle 3"/>
          <p:cNvSpPr>
            <a:spLocks noGrp="1" noChangeArrowheads="1"/>
          </p:cNvSpPr>
          <p:nvPr>
            <p:ph idx="1"/>
          </p:nvPr>
        </p:nvSpPr>
        <p:spPr>
          <a:xfrm>
            <a:off x="323528" y="2348880"/>
            <a:ext cx="8640960" cy="3777283"/>
          </a:xfrm>
        </p:spPr>
        <p:txBody>
          <a:bodyPr>
            <a:normAutofit/>
          </a:bodyPr>
          <a:lstStyle/>
          <a:p>
            <a:pPr lvl="1" eaLnBrk="1" hangingPunct="1">
              <a:buClrTx/>
              <a:buFont typeface="Wingdings" pitchFamily="2" charset="2"/>
              <a:buChar char="ü"/>
            </a:pPr>
            <a:r>
              <a:rPr lang="fi-FI" sz="2800" dirty="0" smtClean="0">
                <a:latin typeface="+mj-lt"/>
                <a:cs typeface="Arial" pitchFamily="34" charset="0"/>
              </a:rPr>
              <a:t>Oppilaat keksivät kysymyksiä omasta maastaan</a:t>
            </a:r>
          </a:p>
          <a:p>
            <a:pPr lvl="1" eaLnBrk="1" hangingPunct="1">
              <a:buClrTx/>
              <a:buFont typeface="Wingdings" pitchFamily="2" charset="2"/>
              <a:buChar char="ü"/>
            </a:pPr>
            <a:r>
              <a:rPr lang="fi-FI" sz="2800" dirty="0" smtClean="0">
                <a:latin typeface="+mj-lt"/>
                <a:cs typeface="Arial" pitchFamily="34" charset="0"/>
              </a:rPr>
              <a:t>Kysymykset lähetettiin muille</a:t>
            </a:r>
          </a:p>
          <a:p>
            <a:pPr lvl="1" eaLnBrk="1" hangingPunct="1">
              <a:buClrTx/>
              <a:buFont typeface="Wingdings" pitchFamily="2" charset="2"/>
              <a:buChar char="ü"/>
            </a:pPr>
            <a:r>
              <a:rPr lang="fi-FI" sz="2800" dirty="0" smtClean="0">
                <a:latin typeface="+mj-lt"/>
                <a:cs typeface="Arial" pitchFamily="34" charset="0"/>
              </a:rPr>
              <a:t>Vastaukset netistä</a:t>
            </a:r>
          </a:p>
          <a:p>
            <a:pPr lvl="1" eaLnBrk="1" hangingPunct="1">
              <a:buClrTx/>
              <a:buFont typeface="Wingdings" pitchFamily="2" charset="2"/>
              <a:buChar char="ü"/>
            </a:pPr>
            <a:r>
              <a:rPr lang="fi-FI" sz="2800" dirty="0" smtClean="0">
                <a:latin typeface="+mj-lt"/>
                <a:cs typeface="Arial" pitchFamily="34" charset="0"/>
              </a:rPr>
              <a:t>Tarkistus ja pisteytys</a:t>
            </a:r>
          </a:p>
        </p:txBody>
      </p:sp>
      <p:sp>
        <p:nvSpPr>
          <p:cNvPr id="20484" name="Alatunnisteen paikkamerkki 4"/>
          <p:cNvSpPr>
            <a:spLocks noGrp="1"/>
          </p:cNvSpPr>
          <p:nvPr>
            <p:ph type="ftr" sz="quarter" idx="11"/>
          </p:nvPr>
        </p:nvSpPr>
        <p:spPr bwMode="auto">
          <a:xfrm>
            <a:off x="5292080" y="630932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089" y="2996952"/>
            <a:ext cx="4360388" cy="3488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normAutofit/>
          </a:bodyPr>
          <a:lstStyle/>
          <a:p>
            <a:pPr eaLnBrk="1" fontAlgn="auto" hangingPunct="1">
              <a:spcAft>
                <a:spcPts val="0"/>
              </a:spcAft>
              <a:defRPr/>
            </a:pPr>
            <a:r>
              <a:rPr lang="fi-FI" sz="5400" b="0" dirty="0" err="1" smtClean="0">
                <a:solidFill>
                  <a:schemeClr val="tx1"/>
                </a:solidFill>
                <a:effectLst/>
                <a:cs typeface="Arial" pitchFamily="34" charset="0"/>
              </a:rPr>
              <a:t>Cellula</a:t>
            </a:r>
            <a:endParaRPr lang="fi-FI" sz="5400" b="0" dirty="0" smtClean="0">
              <a:solidFill>
                <a:schemeClr val="tx1"/>
              </a:solidFill>
              <a:effectLst/>
              <a:cs typeface="Arial" pitchFamily="34" charset="0"/>
            </a:endParaRPr>
          </a:p>
        </p:txBody>
      </p:sp>
      <p:sp>
        <p:nvSpPr>
          <p:cNvPr id="23556"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447493" name="Picture 5" descr="cellule anim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348880"/>
            <a:ext cx="34671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5" name="Picture 7" descr="cellule végét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76672"/>
            <a:ext cx="3312368" cy="569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descr="Cell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560" y="1578364"/>
            <a:ext cx="1594892" cy="159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2375810"/>
            <a:ext cx="4032448" cy="4603251"/>
          </a:xfrm>
          <a:prstGeom prst="rect">
            <a:avLst/>
          </a:prstGeom>
        </p:spPr>
      </p:pic>
      <p:sp>
        <p:nvSpPr>
          <p:cNvPr id="2" name="Tekstiruutu 1"/>
          <p:cNvSpPr txBox="1"/>
          <p:nvPr/>
        </p:nvSpPr>
        <p:spPr>
          <a:xfrm rot="1935553">
            <a:off x="6778582" y="677946"/>
            <a:ext cx="2592288" cy="923330"/>
          </a:xfrm>
          <a:prstGeom prst="rect">
            <a:avLst/>
          </a:prstGeom>
          <a:noFill/>
        </p:spPr>
        <p:txBody>
          <a:bodyPr wrap="square" rtlCol="0">
            <a:spAutoFit/>
          </a:bodyPr>
          <a:lstStyle/>
          <a:p>
            <a:r>
              <a:rPr lang="fi-FI" dirty="0" smtClean="0">
                <a:latin typeface="+mj-lt"/>
              </a:rPr>
              <a:t>Esimerkki vähemmän onnistuneesta projektista…</a:t>
            </a:r>
            <a:endParaRPr lang="fi-FI"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normAutofit/>
          </a:bodyPr>
          <a:lstStyle/>
          <a:p>
            <a:pPr eaLnBrk="1" fontAlgn="auto" hangingPunct="1">
              <a:spcAft>
                <a:spcPts val="0"/>
              </a:spcAft>
              <a:defRPr/>
            </a:pPr>
            <a:r>
              <a:rPr lang="fi-FI" sz="4800" b="0" dirty="0" smtClean="0">
                <a:solidFill>
                  <a:schemeClr val="tx1"/>
                </a:solidFill>
                <a:effectLst/>
                <a:cs typeface="Times New Roman" pitchFamily="18" charset="0"/>
              </a:rPr>
              <a:t>Old </a:t>
            </a:r>
            <a:r>
              <a:rPr lang="fi-FI" sz="4800" b="0" dirty="0" err="1" smtClean="0">
                <a:solidFill>
                  <a:schemeClr val="tx1"/>
                </a:solidFill>
                <a:effectLst/>
                <a:cs typeface="Times New Roman" pitchFamily="18" charset="0"/>
              </a:rPr>
              <a:t>European</a:t>
            </a:r>
            <a:r>
              <a:rPr lang="fi-FI" sz="4800" b="0" dirty="0" smtClean="0">
                <a:solidFill>
                  <a:schemeClr val="tx1"/>
                </a:solidFill>
                <a:effectLst/>
                <a:cs typeface="Times New Roman" pitchFamily="18" charset="0"/>
              </a:rPr>
              <a:t> </a:t>
            </a:r>
            <a:r>
              <a:rPr lang="fi-FI" sz="4800" b="0" dirty="0" err="1" smtClean="0">
                <a:solidFill>
                  <a:schemeClr val="tx1"/>
                </a:solidFill>
                <a:effectLst/>
                <a:cs typeface="Times New Roman" pitchFamily="18" charset="0"/>
              </a:rPr>
              <a:t>stories</a:t>
            </a:r>
            <a:endParaRPr lang="fi-FI" sz="4800" b="0" dirty="0" smtClean="0">
              <a:solidFill>
                <a:schemeClr val="tx1"/>
              </a:solidFill>
              <a:effectLst/>
              <a:cs typeface="Times New Roman" pitchFamily="18" charset="0"/>
            </a:endParaRPr>
          </a:p>
        </p:txBody>
      </p:sp>
      <p:sp>
        <p:nvSpPr>
          <p:cNvPr id="24579" name="Rectangle 3"/>
          <p:cNvSpPr>
            <a:spLocks noGrp="1" noChangeArrowheads="1"/>
          </p:cNvSpPr>
          <p:nvPr>
            <p:ph idx="1"/>
          </p:nvPr>
        </p:nvSpPr>
        <p:spPr/>
        <p:txBody>
          <a:bodyPr/>
          <a:lstStyle/>
          <a:p>
            <a:pPr eaLnBrk="1" hangingPunct="1"/>
            <a:r>
              <a:rPr lang="fi-FI" dirty="0" smtClean="0">
                <a:latin typeface="+mj-lt"/>
                <a:cs typeface="Times New Roman" pitchFamily="18" charset="0"/>
              </a:rPr>
              <a:t>Kansallisista perinnetarinoista valittiin 2-3 hahmoa</a:t>
            </a:r>
          </a:p>
          <a:p>
            <a:pPr eaLnBrk="1" hangingPunct="1"/>
            <a:endParaRPr lang="fi-FI" dirty="0" smtClean="0">
              <a:latin typeface="+mj-lt"/>
              <a:cs typeface="Times New Roman" pitchFamily="18" charset="0"/>
            </a:endParaRPr>
          </a:p>
          <a:p>
            <a:pPr eaLnBrk="1" hangingPunct="1"/>
            <a:r>
              <a:rPr lang="fi-FI" dirty="0" smtClean="0">
                <a:latin typeface="+mj-lt"/>
                <a:cs typeface="Times New Roman" pitchFamily="18" charset="0"/>
              </a:rPr>
              <a:t>Meillä </a:t>
            </a:r>
            <a:r>
              <a:rPr lang="fi-FI" dirty="0" smtClean="0">
                <a:latin typeface="+mj-lt"/>
                <a:cs typeface="Times New Roman" pitchFamily="18" charset="0"/>
              </a:rPr>
              <a:t>Kalevala (Aino, Väinämöinen, Seppo Ilmarinen)</a:t>
            </a:r>
          </a:p>
          <a:p>
            <a:pPr eaLnBrk="1" hangingPunct="1"/>
            <a:endParaRPr lang="fi-FI" dirty="0" smtClean="0">
              <a:latin typeface="+mj-lt"/>
              <a:cs typeface="Times New Roman" pitchFamily="18" charset="0"/>
            </a:endParaRPr>
          </a:p>
          <a:p>
            <a:pPr eaLnBrk="1" hangingPunct="1"/>
            <a:r>
              <a:rPr lang="fi-FI" dirty="0" smtClean="0">
                <a:latin typeface="+mj-lt"/>
                <a:cs typeface="Times New Roman" pitchFamily="18" charset="0"/>
              </a:rPr>
              <a:t>Tutustuttiin </a:t>
            </a:r>
            <a:r>
              <a:rPr lang="fi-FI" dirty="0" smtClean="0">
                <a:latin typeface="+mj-lt"/>
                <a:cs typeface="Times New Roman" pitchFamily="18" charset="0"/>
              </a:rPr>
              <a:t>hahmoihin, esiteltiin muille (englanniksi)</a:t>
            </a:r>
          </a:p>
          <a:p>
            <a:pPr eaLnBrk="1" hangingPunct="1"/>
            <a:endParaRPr lang="fi-FI" dirty="0" smtClean="0">
              <a:latin typeface="+mj-lt"/>
              <a:cs typeface="Times New Roman" pitchFamily="18" charset="0"/>
            </a:endParaRPr>
          </a:p>
          <a:p>
            <a:pPr eaLnBrk="1" hangingPunct="1"/>
            <a:r>
              <a:rPr lang="fi-FI" dirty="0" smtClean="0">
                <a:latin typeface="+mj-lt"/>
                <a:cs typeface="Times New Roman" pitchFamily="18" charset="0"/>
              </a:rPr>
              <a:t>Vuorotellen </a:t>
            </a:r>
            <a:r>
              <a:rPr lang="fi-FI" dirty="0" smtClean="0">
                <a:latin typeface="+mj-lt"/>
                <a:cs typeface="Times New Roman" pitchFamily="18" charset="0"/>
              </a:rPr>
              <a:t>kirjoitettiin uusi </a:t>
            </a:r>
            <a:r>
              <a:rPr lang="fi-FI" dirty="0" smtClean="0">
                <a:latin typeface="+mj-lt"/>
                <a:cs typeface="Times New Roman" pitchFamily="18" charset="0"/>
              </a:rPr>
              <a:t>tarina</a:t>
            </a:r>
            <a:r>
              <a:rPr lang="fi-FI" dirty="0" smtClean="0">
                <a:latin typeface="+mj-lt"/>
                <a:cs typeface="Times New Roman" pitchFamily="18" charset="0"/>
              </a:rPr>
              <a:t>, jossa kaikkien </a:t>
            </a:r>
            <a:endParaRPr lang="fi-FI" dirty="0">
              <a:latin typeface="+mj-lt"/>
              <a:cs typeface="Times New Roman" pitchFamily="18" charset="0"/>
            </a:endParaRPr>
          </a:p>
          <a:p>
            <a:pPr eaLnBrk="1" hangingPunct="1"/>
            <a:r>
              <a:rPr lang="fi-FI" dirty="0" smtClean="0">
                <a:latin typeface="+mj-lt"/>
                <a:cs typeface="Times New Roman" pitchFamily="18" charset="0"/>
              </a:rPr>
              <a:t>maiden hahmot </a:t>
            </a:r>
            <a:r>
              <a:rPr lang="fi-FI" dirty="0" smtClean="0">
                <a:latin typeface="+mj-lt"/>
                <a:cs typeface="Times New Roman" pitchFamily="18" charset="0"/>
              </a:rPr>
              <a:t>seikkailivat</a:t>
            </a:r>
          </a:p>
        </p:txBody>
      </p:sp>
      <p:sp>
        <p:nvSpPr>
          <p:cNvPr id="24580"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24581" name="Picture 5" descr="Samod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708920"/>
            <a:ext cx="2160240" cy="30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Alatunnisteen paikkamerkki 4"/>
          <p:cNvSpPr>
            <a:spLocks noGrp="1"/>
          </p:cNvSpPr>
          <p:nvPr>
            <p:ph type="ftr" sz="quarter" idx="11"/>
          </p:nvPr>
        </p:nvSpPr>
        <p:spPr bwMode="auto">
          <a:xfrm>
            <a:off x="6248400" y="63627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256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99301">
            <a:off x="745405" y="1064512"/>
            <a:ext cx="7931745" cy="4649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1" y="3389441"/>
            <a:ext cx="1905000"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pPr eaLnBrk="1" fontAlgn="auto" hangingPunct="1">
              <a:spcAft>
                <a:spcPts val="0"/>
              </a:spcAft>
              <a:defRPr/>
            </a:pPr>
            <a:r>
              <a:rPr lang="fi-FI" dirty="0" err="1" smtClean="0">
                <a:cs typeface="Times New Roman" pitchFamily="18" charset="0"/>
              </a:rPr>
              <a:t>Our</a:t>
            </a:r>
            <a:r>
              <a:rPr lang="fi-FI" dirty="0" smtClean="0">
                <a:cs typeface="Times New Roman" pitchFamily="18" charset="0"/>
              </a:rPr>
              <a:t> international </a:t>
            </a:r>
            <a:r>
              <a:rPr lang="fi-FI" dirty="0" err="1" smtClean="0">
                <a:cs typeface="Times New Roman" pitchFamily="18" charset="0"/>
              </a:rPr>
              <a:t>CookBook</a:t>
            </a:r>
            <a:endParaRPr lang="fi-FI" dirty="0" smtClean="0">
              <a:cs typeface="Times New Roman" pitchFamily="18" charset="0"/>
            </a:endParaRPr>
          </a:p>
        </p:txBody>
      </p:sp>
      <p:sp>
        <p:nvSpPr>
          <p:cNvPr id="29699" name="Rectangle 3"/>
          <p:cNvSpPr>
            <a:spLocks noGrp="1" noChangeArrowheads="1"/>
          </p:cNvSpPr>
          <p:nvPr>
            <p:ph idx="1"/>
          </p:nvPr>
        </p:nvSpPr>
        <p:spPr/>
        <p:txBody>
          <a:bodyPr>
            <a:normAutofit/>
          </a:bodyPr>
          <a:lstStyle/>
          <a:p>
            <a:pPr marL="109728" indent="0" eaLnBrk="1" hangingPunct="1">
              <a:buNone/>
            </a:pPr>
            <a:endParaRPr lang="fi-FI" dirty="0" smtClean="0">
              <a:latin typeface="Times New Roman" pitchFamily="18" charset="0"/>
              <a:cs typeface="Times New Roman" pitchFamily="18" charset="0"/>
            </a:endParaRPr>
          </a:p>
          <a:p>
            <a:pPr eaLnBrk="1" hangingPunct="1"/>
            <a:r>
              <a:rPr lang="fi-FI" dirty="0" smtClean="0">
                <a:latin typeface="+mj-lt"/>
                <a:cs typeface="Times New Roman" pitchFamily="18" charset="0"/>
              </a:rPr>
              <a:t>Kerättiin reseptejä perinteisistä ja hyvistä ruoista </a:t>
            </a:r>
          </a:p>
          <a:p>
            <a:pPr eaLnBrk="1" hangingPunct="1"/>
            <a:endParaRPr lang="fi-FI" dirty="0" smtClean="0">
              <a:latin typeface="+mj-lt"/>
              <a:cs typeface="Times New Roman" pitchFamily="18" charset="0"/>
            </a:endParaRPr>
          </a:p>
          <a:p>
            <a:pPr eaLnBrk="1" hangingPunct="1"/>
            <a:r>
              <a:rPr lang="fi-FI" dirty="0" smtClean="0">
                <a:latin typeface="+mj-lt"/>
                <a:cs typeface="Times New Roman" pitchFamily="18" charset="0"/>
              </a:rPr>
              <a:t>Reseptit </a:t>
            </a:r>
            <a:r>
              <a:rPr lang="fi-FI" dirty="0" smtClean="0">
                <a:latin typeface="+mj-lt"/>
                <a:cs typeface="Times New Roman" pitchFamily="18" charset="0"/>
              </a:rPr>
              <a:t>tallennettiin projektisivuille</a:t>
            </a:r>
          </a:p>
          <a:p>
            <a:pPr eaLnBrk="1" hangingPunct="1"/>
            <a:endParaRPr lang="fi-FI" dirty="0" smtClean="0">
              <a:latin typeface="+mj-lt"/>
              <a:cs typeface="Times New Roman" pitchFamily="18" charset="0"/>
            </a:endParaRPr>
          </a:p>
          <a:p>
            <a:pPr eaLnBrk="1" hangingPunct="1"/>
            <a:r>
              <a:rPr lang="fi-FI" dirty="0" smtClean="0">
                <a:latin typeface="+mj-lt"/>
                <a:cs typeface="Times New Roman" pitchFamily="18" charset="0"/>
              </a:rPr>
              <a:t>Reseptejä </a:t>
            </a:r>
            <a:r>
              <a:rPr lang="fi-FI" dirty="0" smtClean="0">
                <a:latin typeface="+mj-lt"/>
                <a:cs typeface="Times New Roman" pitchFamily="18" charset="0"/>
              </a:rPr>
              <a:t>kokeiltiin muissa maissa</a:t>
            </a:r>
          </a:p>
          <a:p>
            <a:pPr eaLnBrk="1" hangingPunct="1"/>
            <a:endParaRPr lang="fi-FI" dirty="0" smtClean="0">
              <a:latin typeface="+mj-lt"/>
              <a:cs typeface="Times New Roman" pitchFamily="18" charset="0"/>
            </a:endParaRPr>
          </a:p>
          <a:p>
            <a:pPr eaLnBrk="1" hangingPunct="1"/>
            <a:r>
              <a:rPr lang="fi-FI" dirty="0" smtClean="0">
                <a:latin typeface="+mj-lt"/>
                <a:cs typeface="Times New Roman" pitchFamily="18" charset="0"/>
              </a:rPr>
              <a:t>Parhaista </a:t>
            </a:r>
            <a:r>
              <a:rPr lang="fi-FI" dirty="0" smtClean="0">
                <a:latin typeface="+mj-lt"/>
                <a:cs typeface="Times New Roman" pitchFamily="18" charset="0"/>
              </a:rPr>
              <a:t>tehtiin keittokirja </a:t>
            </a:r>
          </a:p>
        </p:txBody>
      </p:sp>
      <p:sp>
        <p:nvSpPr>
          <p:cNvPr id="29700" name="Alatunnisteen paikkamerkki 4"/>
          <p:cNvSpPr>
            <a:spLocks noGrp="1"/>
          </p:cNvSpPr>
          <p:nvPr>
            <p:ph type="ftr" sz="quarter" idx="11"/>
          </p:nvPr>
        </p:nvSpPr>
        <p:spPr bwMode="auto">
          <a:xfrm>
            <a:off x="5337393" y="6257201"/>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852936"/>
            <a:ext cx="3429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0725" name="Picture 5" descr="Our partn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3887787"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9" name="Picture 7" descr="Photos from school exhib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060575"/>
            <a:ext cx="453548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41" name="Picture 9" descr="Photos from school exhib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265977"/>
            <a:ext cx="406717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iruutu 1"/>
          <p:cNvSpPr txBox="1"/>
          <p:nvPr/>
        </p:nvSpPr>
        <p:spPr>
          <a:xfrm>
            <a:off x="4643438" y="549275"/>
            <a:ext cx="3961010" cy="646331"/>
          </a:xfrm>
          <a:prstGeom prst="rect">
            <a:avLst/>
          </a:prstGeom>
          <a:noFill/>
        </p:spPr>
        <p:txBody>
          <a:bodyPr wrap="square" rtlCol="0">
            <a:spAutoFit/>
          </a:bodyPr>
          <a:lstStyle/>
          <a:p>
            <a:r>
              <a:rPr lang="fi-FI" dirty="0" smtClean="0">
                <a:latin typeface="+mj-lt"/>
              </a:rPr>
              <a:t>Esimerkkejä eri kouluilla esillä olleista projektiesittelyistä.</a:t>
            </a:r>
            <a:endParaRPr lang="fi-FI"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53639"/>
                                        </p:tgtEl>
                                        <p:attrNameLst>
                                          <p:attrName>style.visibility</p:attrName>
                                        </p:attrNameLst>
                                      </p:cBhvr>
                                      <p:to>
                                        <p:strVal val="visible"/>
                                      </p:to>
                                    </p:set>
                                    <p:anim calcmode="lin" valueType="num">
                                      <p:cBhvr>
                                        <p:cTn id="7" dur="500" fill="hold"/>
                                        <p:tgtEl>
                                          <p:spTgt spid="453639"/>
                                        </p:tgtEl>
                                        <p:attrNameLst>
                                          <p:attrName>ppt_w</p:attrName>
                                        </p:attrNameLst>
                                      </p:cBhvr>
                                      <p:tavLst>
                                        <p:tav tm="0">
                                          <p:val>
                                            <p:fltVal val="0"/>
                                          </p:val>
                                        </p:tav>
                                        <p:tav tm="100000">
                                          <p:val>
                                            <p:strVal val="#ppt_w"/>
                                          </p:val>
                                        </p:tav>
                                      </p:tavLst>
                                    </p:anim>
                                    <p:anim calcmode="lin" valueType="num">
                                      <p:cBhvr>
                                        <p:cTn id="8" dur="500" fill="hold"/>
                                        <p:tgtEl>
                                          <p:spTgt spid="453639"/>
                                        </p:tgtEl>
                                        <p:attrNameLst>
                                          <p:attrName>ppt_h</p:attrName>
                                        </p:attrNameLst>
                                      </p:cBhvr>
                                      <p:tavLst>
                                        <p:tav tm="0">
                                          <p:val>
                                            <p:fltVal val="0"/>
                                          </p:val>
                                        </p:tav>
                                        <p:tav tm="100000">
                                          <p:val>
                                            <p:strVal val="#ppt_h"/>
                                          </p:val>
                                        </p:tav>
                                      </p:tavLst>
                                    </p:anim>
                                    <p:animEffect transition="in" filter="fade">
                                      <p:cBhvr>
                                        <p:cTn id="9" dur="500"/>
                                        <p:tgtEl>
                                          <p:spTgt spid="4536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53641"/>
                                        </p:tgtEl>
                                        <p:attrNameLst>
                                          <p:attrName>style.visibility</p:attrName>
                                        </p:attrNameLst>
                                      </p:cBhvr>
                                      <p:to>
                                        <p:strVal val="visible"/>
                                      </p:to>
                                    </p:set>
                                    <p:anim calcmode="lin" valueType="num">
                                      <p:cBhvr>
                                        <p:cTn id="14" dur="500" fill="hold"/>
                                        <p:tgtEl>
                                          <p:spTgt spid="453641"/>
                                        </p:tgtEl>
                                        <p:attrNameLst>
                                          <p:attrName>ppt_w</p:attrName>
                                        </p:attrNameLst>
                                      </p:cBhvr>
                                      <p:tavLst>
                                        <p:tav tm="0">
                                          <p:val>
                                            <p:fltVal val="0"/>
                                          </p:val>
                                        </p:tav>
                                        <p:tav tm="100000">
                                          <p:val>
                                            <p:strVal val="#ppt_w"/>
                                          </p:val>
                                        </p:tav>
                                      </p:tavLst>
                                    </p:anim>
                                    <p:anim calcmode="lin" valueType="num">
                                      <p:cBhvr>
                                        <p:cTn id="15" dur="500" fill="hold"/>
                                        <p:tgtEl>
                                          <p:spTgt spid="453641"/>
                                        </p:tgtEl>
                                        <p:attrNameLst>
                                          <p:attrName>ppt_h</p:attrName>
                                        </p:attrNameLst>
                                      </p:cBhvr>
                                      <p:tavLst>
                                        <p:tav tm="0">
                                          <p:val>
                                            <p:fltVal val="0"/>
                                          </p:val>
                                        </p:tav>
                                        <p:tav tm="100000">
                                          <p:val>
                                            <p:strVal val="#ppt_h"/>
                                          </p:val>
                                        </p:tav>
                                      </p:tavLst>
                                    </p:anim>
                                    <p:animEffect transition="in" filter="fade">
                                      <p:cBhvr>
                                        <p:cTn id="16" dur="500"/>
                                        <p:tgtEl>
                                          <p:spTgt spid="453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42913" y="0"/>
            <a:ext cx="8229600" cy="1139825"/>
          </a:xfrm>
        </p:spPr>
        <p:txBody>
          <a:bodyPr>
            <a:normAutofit/>
          </a:bodyPr>
          <a:lstStyle/>
          <a:p>
            <a:pPr eaLnBrk="1" fontAlgn="auto" hangingPunct="1">
              <a:spcAft>
                <a:spcPts val="0"/>
              </a:spcAft>
              <a:defRPr/>
            </a:pPr>
            <a:r>
              <a:rPr lang="fi-FI" sz="3600" b="0" dirty="0" err="1" smtClean="0">
                <a:effectLst/>
                <a:cs typeface="Times New Roman" pitchFamily="18" charset="0"/>
              </a:rPr>
              <a:t>Butterflies</a:t>
            </a:r>
            <a:r>
              <a:rPr lang="fi-FI" sz="3600" b="0" dirty="0" smtClean="0">
                <a:effectLst/>
                <a:cs typeface="Times New Roman" pitchFamily="18" charset="0"/>
              </a:rPr>
              <a:t>  </a:t>
            </a:r>
            <a:r>
              <a:rPr lang="fi-FI" sz="3600" b="0" dirty="0" err="1" smtClean="0">
                <a:effectLst/>
                <a:cs typeface="Times New Roman" pitchFamily="18" charset="0"/>
              </a:rPr>
              <a:t>across</a:t>
            </a:r>
            <a:r>
              <a:rPr lang="fi-FI" sz="3600" b="0" dirty="0" smtClean="0">
                <a:effectLst/>
                <a:cs typeface="Times New Roman" pitchFamily="18" charset="0"/>
              </a:rPr>
              <a:t> Europe</a:t>
            </a:r>
          </a:p>
        </p:txBody>
      </p:sp>
      <p:sp>
        <p:nvSpPr>
          <p:cNvPr id="31748" name="Alatunnisteen paikkamerkki 3"/>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611" y="404664"/>
            <a:ext cx="3335337"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24" y="1269800"/>
            <a:ext cx="3473524" cy="260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4005263"/>
            <a:ext cx="3235325"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Kuv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660" y="165100"/>
            <a:ext cx="1857375" cy="1485900"/>
          </a:xfrm>
          <a:prstGeom prst="rect">
            <a:avLst/>
          </a:prstGeom>
        </p:spPr>
      </p:pic>
      <p:pic>
        <p:nvPicPr>
          <p:cNvPr id="5" name="Kuva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62600"/>
            <a:ext cx="1524000" cy="1295400"/>
          </a:xfrm>
          <a:prstGeom prst="rect">
            <a:avLst/>
          </a:prstGeom>
        </p:spPr>
      </p:pic>
      <p:sp>
        <p:nvSpPr>
          <p:cNvPr id="3" name="Tekstiruutu 2"/>
          <p:cNvSpPr txBox="1"/>
          <p:nvPr/>
        </p:nvSpPr>
        <p:spPr>
          <a:xfrm>
            <a:off x="4107890" y="5541386"/>
            <a:ext cx="4784589" cy="646331"/>
          </a:xfrm>
          <a:prstGeom prst="rect">
            <a:avLst/>
          </a:prstGeom>
          <a:noFill/>
        </p:spPr>
        <p:txBody>
          <a:bodyPr wrap="square" rtlCol="0">
            <a:spAutoFit/>
          </a:bodyPr>
          <a:lstStyle/>
          <a:p>
            <a:r>
              <a:rPr lang="fi-FI" dirty="0" smtClean="0">
                <a:latin typeface="+mj-lt"/>
                <a:cs typeface="Times New Roman" pitchFamily="18" charset="0"/>
              </a:rPr>
              <a:t>Perhosia lähetettiin moneen eri maahan. Yhteistyötä kummien ja kummioppilaiden välillä.</a:t>
            </a:r>
            <a:endParaRPr lang="fi-FI" dirty="0">
              <a:latin typeface="+mj-lt"/>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169168" y="174625"/>
            <a:ext cx="8229600" cy="1143000"/>
          </a:xfrm>
        </p:spPr>
        <p:txBody>
          <a:bodyPr>
            <a:normAutofit/>
          </a:bodyPr>
          <a:lstStyle/>
          <a:p>
            <a:pPr eaLnBrk="1" fontAlgn="auto" hangingPunct="1">
              <a:spcAft>
                <a:spcPts val="0"/>
              </a:spcAft>
              <a:defRPr/>
            </a:pPr>
            <a:r>
              <a:rPr lang="fi-FI" sz="3200" b="0" dirty="0" smtClean="0">
                <a:effectLst/>
                <a:cs typeface="Times New Roman" pitchFamily="18" charset="0"/>
              </a:rPr>
              <a:t>A puzzle of Europe</a:t>
            </a:r>
          </a:p>
        </p:txBody>
      </p:sp>
      <p:sp>
        <p:nvSpPr>
          <p:cNvPr id="32771" name="Rectangle 3"/>
          <p:cNvSpPr>
            <a:spLocks noGrp="1" noChangeArrowheads="1"/>
          </p:cNvSpPr>
          <p:nvPr>
            <p:ph idx="1"/>
          </p:nvPr>
        </p:nvSpPr>
        <p:spPr>
          <a:xfrm>
            <a:off x="107504" y="1484784"/>
            <a:ext cx="4176464" cy="4641379"/>
          </a:xfrm>
        </p:spPr>
        <p:txBody>
          <a:bodyPr>
            <a:normAutofit/>
          </a:bodyPr>
          <a:lstStyle/>
          <a:p>
            <a:pPr eaLnBrk="1" hangingPunct="1">
              <a:lnSpc>
                <a:spcPct val="80000"/>
              </a:lnSpc>
            </a:pPr>
            <a:r>
              <a:rPr lang="fi-FI" sz="2400" dirty="0" smtClean="0">
                <a:latin typeface="+mj-lt"/>
                <a:cs typeface="Times New Roman" pitchFamily="18" charset="0"/>
              </a:rPr>
              <a:t>Postikortteja omalta kotiseudulta </a:t>
            </a:r>
          </a:p>
          <a:p>
            <a:pPr eaLnBrk="1" hangingPunct="1">
              <a:lnSpc>
                <a:spcPct val="80000"/>
              </a:lnSpc>
            </a:pPr>
            <a:endParaRPr lang="fi-FI" sz="2400" dirty="0" smtClean="0">
              <a:latin typeface="+mj-lt"/>
              <a:cs typeface="Times New Roman" pitchFamily="18" charset="0"/>
            </a:endParaRPr>
          </a:p>
          <a:p>
            <a:pPr eaLnBrk="1" hangingPunct="1">
              <a:lnSpc>
                <a:spcPct val="80000"/>
              </a:lnSpc>
            </a:pPr>
            <a:r>
              <a:rPr lang="fi-FI" sz="2400" dirty="0" smtClean="0">
                <a:latin typeface="+mj-lt"/>
                <a:cs typeface="Times New Roman" pitchFamily="18" charset="0"/>
              </a:rPr>
              <a:t>Pieni </a:t>
            </a:r>
            <a:r>
              <a:rPr lang="fi-FI" sz="2400" dirty="0" smtClean="0">
                <a:latin typeface="+mj-lt"/>
                <a:cs typeface="Times New Roman" pitchFamily="18" charset="0"/>
              </a:rPr>
              <a:t>oma esittely ja jokin pieni fraasi suomeksi</a:t>
            </a:r>
          </a:p>
          <a:p>
            <a:pPr eaLnBrk="1" hangingPunct="1">
              <a:lnSpc>
                <a:spcPct val="80000"/>
              </a:lnSpc>
            </a:pPr>
            <a:endParaRPr lang="fi-FI" sz="2400" dirty="0" smtClean="0">
              <a:latin typeface="+mj-lt"/>
              <a:cs typeface="Times New Roman" pitchFamily="18" charset="0"/>
            </a:endParaRPr>
          </a:p>
          <a:p>
            <a:pPr eaLnBrk="1" hangingPunct="1">
              <a:lnSpc>
                <a:spcPct val="80000"/>
              </a:lnSpc>
            </a:pPr>
            <a:r>
              <a:rPr lang="fi-FI" sz="2400" dirty="0" smtClean="0">
                <a:latin typeface="+mj-lt"/>
                <a:cs typeface="Times New Roman" pitchFamily="18" charset="0"/>
              </a:rPr>
              <a:t>Iso </a:t>
            </a:r>
            <a:r>
              <a:rPr lang="fi-FI" sz="2400" dirty="0" smtClean="0">
                <a:latin typeface="+mj-lt"/>
                <a:cs typeface="Times New Roman" pitchFamily="18" charset="0"/>
              </a:rPr>
              <a:t>Euroopan kartta koulun seinällä</a:t>
            </a:r>
          </a:p>
          <a:p>
            <a:pPr eaLnBrk="1" hangingPunct="1">
              <a:lnSpc>
                <a:spcPct val="80000"/>
              </a:lnSpc>
            </a:pPr>
            <a:endParaRPr lang="fi-FI" sz="2400" dirty="0" smtClean="0">
              <a:latin typeface="+mj-lt"/>
              <a:cs typeface="Times New Roman" pitchFamily="18" charset="0"/>
            </a:endParaRPr>
          </a:p>
          <a:p>
            <a:pPr eaLnBrk="1" hangingPunct="1">
              <a:lnSpc>
                <a:spcPct val="80000"/>
              </a:lnSpc>
            </a:pPr>
            <a:r>
              <a:rPr lang="fi-FI" sz="2400" dirty="0" smtClean="0">
                <a:latin typeface="+mj-lt"/>
                <a:cs typeface="Times New Roman" pitchFamily="18" charset="0"/>
              </a:rPr>
              <a:t>Saapuneet </a:t>
            </a:r>
            <a:r>
              <a:rPr lang="fi-FI" sz="2400" dirty="0" smtClean="0">
                <a:latin typeface="+mj-lt"/>
                <a:cs typeface="Times New Roman" pitchFamily="18" charset="0"/>
              </a:rPr>
              <a:t>kortit kiinnitettiin karttaan</a:t>
            </a:r>
          </a:p>
          <a:p>
            <a:pPr eaLnBrk="1" hangingPunct="1">
              <a:lnSpc>
                <a:spcPct val="80000"/>
              </a:lnSpc>
            </a:pPr>
            <a:r>
              <a:rPr lang="fi-FI" sz="2400" dirty="0" smtClean="0">
                <a:latin typeface="+mj-lt"/>
                <a:cs typeface="Times New Roman" pitchFamily="18" charset="0"/>
              </a:rPr>
              <a:t>51 partneria</a:t>
            </a:r>
          </a:p>
        </p:txBody>
      </p:sp>
      <p:sp>
        <p:nvSpPr>
          <p:cNvPr id="32772"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dirty="0">
              <a:latin typeface="Boopee" pitchFamily="2" charset="0"/>
            </a:endParaRPr>
          </a:p>
        </p:txBody>
      </p:sp>
      <p:pic>
        <p:nvPicPr>
          <p:cNvPr id="32773" name="Picture 5" descr="Drawing the puzzle of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548680"/>
            <a:ext cx="403225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3" name="Picture 7" descr="Drawing the big puzzle of 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997200"/>
            <a:ext cx="26098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54663"/>
                                        </p:tgtEl>
                                        <p:attrNameLst>
                                          <p:attrName>style.visibility</p:attrName>
                                        </p:attrNameLst>
                                      </p:cBhvr>
                                      <p:to>
                                        <p:strVal val="visible"/>
                                      </p:to>
                                    </p:set>
                                    <p:anim calcmode="lin" valueType="num">
                                      <p:cBhvr>
                                        <p:cTn id="7" dur="500" fill="hold"/>
                                        <p:tgtEl>
                                          <p:spTgt spid="454663"/>
                                        </p:tgtEl>
                                        <p:attrNameLst>
                                          <p:attrName>ppt_w</p:attrName>
                                        </p:attrNameLst>
                                      </p:cBhvr>
                                      <p:tavLst>
                                        <p:tav tm="0">
                                          <p:val>
                                            <p:fltVal val="0"/>
                                          </p:val>
                                        </p:tav>
                                        <p:tav tm="100000">
                                          <p:val>
                                            <p:strVal val="#ppt_w"/>
                                          </p:val>
                                        </p:tav>
                                      </p:tavLst>
                                    </p:anim>
                                    <p:anim calcmode="lin" valueType="num">
                                      <p:cBhvr>
                                        <p:cTn id="8" dur="500" fill="hold"/>
                                        <p:tgtEl>
                                          <p:spTgt spid="454663"/>
                                        </p:tgtEl>
                                        <p:attrNameLst>
                                          <p:attrName>ppt_h</p:attrName>
                                        </p:attrNameLst>
                                      </p:cBhvr>
                                      <p:tavLst>
                                        <p:tav tm="0">
                                          <p:val>
                                            <p:fltVal val="0"/>
                                          </p:val>
                                        </p:tav>
                                        <p:tav tm="100000">
                                          <p:val>
                                            <p:strVal val="#ppt_h"/>
                                          </p:val>
                                        </p:tav>
                                      </p:tavLst>
                                    </p:anim>
                                    <p:animEffect transition="in" filter="fade">
                                      <p:cBhvr>
                                        <p:cTn id="9" dur="500"/>
                                        <p:tgtEl>
                                          <p:spTgt spid="45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Sari Auramo</a:t>
            </a:r>
            <a:endParaRPr lang="fi-FI" dirty="0"/>
          </a:p>
        </p:txBody>
      </p:sp>
      <p:pic>
        <p:nvPicPr>
          <p:cNvPr id="5" name="Sisällön paikkamerkki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0112" y="2492896"/>
            <a:ext cx="2948400" cy="2948400"/>
          </a:xfrm>
        </p:spPr>
      </p:pic>
      <p:sp>
        <p:nvSpPr>
          <p:cNvPr id="4" name="Alatunnisteen paikkamerkki 3"/>
          <p:cNvSpPr>
            <a:spLocks noGrp="1"/>
          </p:cNvSpPr>
          <p:nvPr>
            <p:ph type="ftr" sz="quarter" idx="11"/>
          </p:nvPr>
        </p:nvSpPr>
        <p:spPr/>
        <p:txBody>
          <a:bodyPr/>
          <a:lstStyle/>
          <a:p>
            <a:r>
              <a:rPr lang="pl-PL" smtClean="0"/>
              <a:t>@Sari Auramo 2017 CC BY-NC-SA</a:t>
            </a:r>
            <a:endParaRPr lang="fi-FI"/>
          </a:p>
        </p:txBody>
      </p:sp>
      <p:sp>
        <p:nvSpPr>
          <p:cNvPr id="6" name="Tekstiruutu 5"/>
          <p:cNvSpPr txBox="1"/>
          <p:nvPr/>
        </p:nvSpPr>
        <p:spPr>
          <a:xfrm>
            <a:off x="822960" y="2393391"/>
            <a:ext cx="4392488" cy="1477328"/>
          </a:xfrm>
          <a:prstGeom prst="rect">
            <a:avLst/>
          </a:prstGeom>
          <a:noFill/>
        </p:spPr>
        <p:txBody>
          <a:bodyPr wrap="square" rtlCol="0">
            <a:spAutoFit/>
          </a:bodyPr>
          <a:lstStyle/>
          <a:p>
            <a:pPr marL="285750" indent="-285750">
              <a:buFontTx/>
              <a:buChar char="-"/>
            </a:pPr>
            <a:r>
              <a:rPr lang="fi-FI" dirty="0" smtClean="0">
                <a:latin typeface="+mj-lt"/>
              </a:rPr>
              <a:t>Luokanopettaja Mäntsälässä</a:t>
            </a:r>
          </a:p>
          <a:p>
            <a:pPr marL="285750" indent="-285750">
              <a:buFontTx/>
              <a:buChar char="-"/>
            </a:pPr>
            <a:r>
              <a:rPr lang="fi-FI" dirty="0" smtClean="0">
                <a:latin typeface="+mj-lt"/>
              </a:rPr>
              <a:t>opettaja vuodesta 1995 alkaen</a:t>
            </a:r>
          </a:p>
          <a:p>
            <a:pPr marL="285750" indent="-285750">
              <a:buFontTx/>
              <a:buChar char="-"/>
            </a:pPr>
            <a:r>
              <a:rPr lang="fi-FI" dirty="0" err="1" smtClean="0">
                <a:latin typeface="+mj-lt"/>
              </a:rPr>
              <a:t>eTwinning</a:t>
            </a:r>
            <a:r>
              <a:rPr lang="fi-FI" dirty="0" smtClean="0">
                <a:latin typeface="+mj-lt"/>
              </a:rPr>
              <a:t>-ope 2005 alkaen</a:t>
            </a:r>
          </a:p>
          <a:p>
            <a:pPr marL="285750" indent="-285750">
              <a:buFontTx/>
              <a:buChar char="-"/>
            </a:pPr>
            <a:r>
              <a:rPr lang="fi-FI" dirty="0" smtClean="0">
                <a:latin typeface="+mj-lt"/>
              </a:rPr>
              <a:t>lähettiläs 2007 alkaen</a:t>
            </a:r>
          </a:p>
          <a:p>
            <a:pPr marL="285750" indent="-285750">
              <a:buFontTx/>
              <a:buChar char="-"/>
            </a:pPr>
            <a:endParaRPr lang="fi-FI" dirty="0"/>
          </a:p>
        </p:txBody>
      </p:sp>
    </p:spTree>
    <p:extLst>
      <p:ext uri="{BB962C8B-B14F-4D97-AF65-F5344CB8AC3E}">
        <p14:creationId xmlns:p14="http://schemas.microsoft.com/office/powerpoint/2010/main" val="2224837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9892" y="1846263"/>
            <a:ext cx="6028666" cy="4022725"/>
          </a:xfrm>
        </p:spPr>
      </p:pic>
      <p:sp>
        <p:nvSpPr>
          <p:cNvPr id="33796" name="Alatunnisteen paikkamerkki 4"/>
          <p:cNvSpPr>
            <a:spLocks noGrp="1"/>
          </p:cNvSpPr>
          <p:nvPr>
            <p:ph type="ftr" sz="quarter" idx="11"/>
          </p:nvPr>
        </p:nvSpPr>
        <p:spPr bwMode="auto">
          <a:xfrm>
            <a:off x="6248400" y="60928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dirty="0">
              <a:latin typeface="Boopee" pitchFamily="2" charset="0"/>
            </a:endParaRPr>
          </a:p>
        </p:txBody>
      </p:sp>
      <p:pic>
        <p:nvPicPr>
          <p:cNvPr id="337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6656387"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797"/>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33797"/>
                                        </p:tgtEl>
                                      </p:cBhvr>
                                    </p:animEffect>
                                    <p:set>
                                      <p:cBhvr>
                                        <p:cTn id="11" dur="1" fill="hold">
                                          <p:stCondLst>
                                            <p:cond delay="499"/>
                                          </p:stCondLst>
                                        </p:cTn>
                                        <p:tgtEl>
                                          <p:spTgt spid="337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827584" y="160730"/>
            <a:ext cx="7543800" cy="1450757"/>
          </a:xfrm>
        </p:spPr>
        <p:txBody>
          <a:bodyPr>
            <a:normAutofit/>
          </a:bodyPr>
          <a:lstStyle/>
          <a:p>
            <a:pPr eaLnBrk="1" fontAlgn="auto" hangingPunct="1">
              <a:spcAft>
                <a:spcPts val="0"/>
              </a:spcAft>
              <a:defRPr/>
            </a:pPr>
            <a:r>
              <a:rPr lang="fi-FI" sz="3600" b="0" dirty="0" smtClean="0">
                <a:effectLst/>
                <a:cs typeface="Times New Roman" pitchFamily="18" charset="0"/>
              </a:rPr>
              <a:t>A </a:t>
            </a:r>
            <a:r>
              <a:rPr lang="fi-FI" sz="3600" b="0" dirty="0" err="1" smtClean="0">
                <a:effectLst/>
                <a:cs typeface="Times New Roman" pitchFamily="18" charset="0"/>
              </a:rPr>
              <a:t>snapshot</a:t>
            </a:r>
            <a:r>
              <a:rPr lang="fi-FI" sz="3600" b="0" dirty="0" smtClean="0">
                <a:effectLst/>
                <a:cs typeface="Times New Roman" pitchFamily="18" charset="0"/>
              </a:rPr>
              <a:t> of Europe</a:t>
            </a:r>
          </a:p>
        </p:txBody>
      </p:sp>
      <p:sp>
        <p:nvSpPr>
          <p:cNvPr id="456707" name="Rectangle 3"/>
          <p:cNvSpPr>
            <a:spLocks noGrp="1" noChangeArrowheads="1"/>
          </p:cNvSpPr>
          <p:nvPr>
            <p:ph idx="1"/>
          </p:nvPr>
        </p:nvSpPr>
        <p:spPr>
          <a:xfrm>
            <a:off x="260707" y="1920775"/>
            <a:ext cx="5834063" cy="4525963"/>
          </a:xfrm>
        </p:spPr>
        <p:txBody>
          <a:bodyPr>
            <a:normAutofit fontScale="77500" lnSpcReduction="20000"/>
          </a:bodyPr>
          <a:lstStyle/>
          <a:p>
            <a:pPr marL="109728" indent="0" eaLnBrk="1" fontAlgn="auto" hangingPunct="1">
              <a:lnSpc>
                <a:spcPct val="80000"/>
              </a:lnSpc>
              <a:spcAft>
                <a:spcPts val="0"/>
              </a:spcAft>
              <a:buNone/>
              <a:defRPr/>
            </a:pPr>
            <a:r>
              <a:rPr lang="fi-FI" sz="2800" dirty="0" smtClean="0">
                <a:latin typeface="+mj-lt"/>
                <a:cs typeface="Times New Roman" pitchFamily="18" charset="0"/>
              </a:rPr>
              <a:t>Oppilaat </a:t>
            </a:r>
            <a:r>
              <a:rPr lang="fi-FI" sz="2800" dirty="0" smtClean="0">
                <a:latin typeface="+mj-lt"/>
                <a:cs typeface="Times New Roman" pitchFamily="18" charset="0"/>
              </a:rPr>
              <a:t>ottivat valokuvia</a:t>
            </a:r>
          </a:p>
          <a:p>
            <a:pPr marL="109728" indent="0" eaLnBrk="1" fontAlgn="auto" hangingPunct="1">
              <a:lnSpc>
                <a:spcPct val="80000"/>
              </a:lnSpc>
              <a:spcAft>
                <a:spcPts val="0"/>
              </a:spcAft>
              <a:buNone/>
              <a:defRPr/>
            </a:pPr>
            <a:endParaRPr lang="fi-FI" sz="2800" dirty="0" smtClean="0">
              <a:latin typeface="+mj-lt"/>
              <a:cs typeface="Times New Roman" pitchFamily="18" charset="0"/>
            </a:endParaRPr>
          </a:p>
          <a:p>
            <a:pPr marL="384048" indent="-274320" eaLnBrk="1" fontAlgn="auto" hangingPunct="1">
              <a:lnSpc>
                <a:spcPct val="80000"/>
              </a:lnSpc>
              <a:spcAft>
                <a:spcPts val="0"/>
              </a:spcAft>
              <a:defRPr/>
            </a:pPr>
            <a:r>
              <a:rPr lang="fi-FI" sz="2800" dirty="0" smtClean="0">
                <a:latin typeface="+mj-lt"/>
                <a:cs typeface="Times New Roman" pitchFamily="18" charset="0"/>
              </a:rPr>
              <a:t>Neljä kategoriaa:</a:t>
            </a:r>
          </a:p>
          <a:p>
            <a:pPr marL="640080" lvl="1" indent="-274320">
              <a:lnSpc>
                <a:spcPct val="80000"/>
              </a:lnSpc>
              <a:defRPr/>
            </a:pPr>
            <a:r>
              <a:rPr lang="fi-FI" sz="2400" dirty="0" smtClean="0">
                <a:latin typeface="+mj-lt"/>
                <a:cs typeface="Times New Roman" pitchFamily="18" charset="0"/>
              </a:rPr>
              <a:t>Luonto</a:t>
            </a:r>
          </a:p>
          <a:p>
            <a:pPr marL="640080" lvl="1" indent="-274320">
              <a:lnSpc>
                <a:spcPct val="80000"/>
              </a:lnSpc>
              <a:defRPr/>
            </a:pPr>
            <a:r>
              <a:rPr lang="fi-FI" sz="2400" dirty="0" smtClean="0">
                <a:latin typeface="+mj-lt"/>
                <a:cs typeface="Times New Roman" pitchFamily="18" charset="0"/>
              </a:rPr>
              <a:t>Ihmiset</a:t>
            </a:r>
          </a:p>
          <a:p>
            <a:pPr marL="640080" lvl="1" indent="-274320">
              <a:lnSpc>
                <a:spcPct val="80000"/>
              </a:lnSpc>
              <a:defRPr/>
            </a:pPr>
            <a:r>
              <a:rPr lang="fi-FI" sz="2400" dirty="0" smtClean="0">
                <a:latin typeface="+mj-lt"/>
                <a:cs typeface="Times New Roman" pitchFamily="18" charset="0"/>
              </a:rPr>
              <a:t>Paikat</a:t>
            </a:r>
          </a:p>
          <a:p>
            <a:pPr marL="640080" lvl="1" indent="-274320">
              <a:lnSpc>
                <a:spcPct val="80000"/>
              </a:lnSpc>
              <a:defRPr/>
            </a:pPr>
            <a:r>
              <a:rPr lang="fi-FI" sz="2400" dirty="0" smtClean="0">
                <a:latin typeface="+mj-lt"/>
                <a:cs typeface="Times New Roman" pitchFamily="18" charset="0"/>
              </a:rPr>
              <a:t>Urheilu</a:t>
            </a:r>
          </a:p>
          <a:p>
            <a:pPr marL="365760" lvl="1" indent="0">
              <a:lnSpc>
                <a:spcPct val="80000"/>
              </a:lnSpc>
              <a:buNone/>
              <a:defRPr/>
            </a:pPr>
            <a:endParaRPr lang="fi-FI" sz="2400" dirty="0" smtClean="0">
              <a:latin typeface="+mj-lt"/>
              <a:cs typeface="Times New Roman" pitchFamily="18" charset="0"/>
            </a:endParaRPr>
          </a:p>
          <a:p>
            <a:pPr marL="384048" indent="-274320" eaLnBrk="1" fontAlgn="auto" hangingPunct="1">
              <a:lnSpc>
                <a:spcPct val="80000"/>
              </a:lnSpc>
              <a:spcAft>
                <a:spcPts val="0"/>
              </a:spcAft>
              <a:defRPr/>
            </a:pPr>
            <a:r>
              <a:rPr lang="fi-FI" sz="2800" dirty="0" smtClean="0">
                <a:latin typeface="+mj-lt"/>
                <a:cs typeface="Times New Roman" pitchFamily="18" charset="0"/>
              </a:rPr>
              <a:t>Kuvat </a:t>
            </a:r>
            <a:r>
              <a:rPr lang="fi-FI" sz="2800" dirty="0" err="1" smtClean="0">
                <a:latin typeface="+mj-lt"/>
                <a:cs typeface="Times New Roman" pitchFamily="18" charset="0"/>
              </a:rPr>
              <a:t>Twinspaceen</a:t>
            </a:r>
            <a:endParaRPr lang="fi-FI" sz="2800" dirty="0" smtClean="0">
              <a:latin typeface="+mj-lt"/>
              <a:cs typeface="Times New Roman" pitchFamily="18" charset="0"/>
            </a:endParaRPr>
          </a:p>
          <a:p>
            <a:pPr marL="384048" indent="-274320" eaLnBrk="1" fontAlgn="auto" hangingPunct="1">
              <a:lnSpc>
                <a:spcPct val="80000"/>
              </a:lnSpc>
              <a:spcAft>
                <a:spcPts val="0"/>
              </a:spcAft>
              <a:defRPr/>
            </a:pPr>
            <a:r>
              <a:rPr lang="fi-FI" sz="2800" dirty="0" smtClean="0">
                <a:latin typeface="+mj-lt"/>
                <a:cs typeface="Times New Roman" pitchFamily="18" charset="0"/>
              </a:rPr>
              <a:t>Valittiin kunkin koulun paras kuva kussakin kategoriassa</a:t>
            </a:r>
          </a:p>
          <a:p>
            <a:pPr marL="384048" indent="-274320" eaLnBrk="1" fontAlgn="auto" hangingPunct="1">
              <a:lnSpc>
                <a:spcPct val="80000"/>
              </a:lnSpc>
              <a:spcAft>
                <a:spcPts val="0"/>
              </a:spcAft>
              <a:defRPr/>
            </a:pPr>
            <a:r>
              <a:rPr lang="fi-FI" sz="2800" dirty="0" smtClean="0">
                <a:latin typeface="+mj-lt"/>
                <a:cs typeface="Times New Roman" pitchFamily="18" charset="0"/>
              </a:rPr>
              <a:t>Oppilaat ympäri Eurooppaa valitsivat kuvan kussakin kategoriassa</a:t>
            </a:r>
          </a:p>
          <a:p>
            <a:pPr marL="384048" indent="-274320" eaLnBrk="1" fontAlgn="auto" hangingPunct="1">
              <a:lnSpc>
                <a:spcPct val="80000"/>
              </a:lnSpc>
              <a:spcAft>
                <a:spcPts val="0"/>
              </a:spcAft>
              <a:defRPr/>
            </a:pPr>
            <a:r>
              <a:rPr lang="fi-FI" sz="2800" dirty="0" smtClean="0">
                <a:latin typeface="+mj-lt"/>
                <a:cs typeface="Times New Roman" pitchFamily="18" charset="0"/>
              </a:rPr>
              <a:t>Tulokset paljastettiin </a:t>
            </a:r>
            <a:r>
              <a:rPr lang="fi-FI" sz="2800" dirty="0" err="1" smtClean="0">
                <a:latin typeface="+mj-lt"/>
                <a:cs typeface="Times New Roman" pitchFamily="18" charset="0"/>
              </a:rPr>
              <a:t>Flashmeetingissä</a:t>
            </a:r>
            <a:endParaRPr lang="fi-FI" sz="2800" dirty="0">
              <a:latin typeface="+mj-lt"/>
              <a:cs typeface="Times New Roman" pitchFamily="18" charset="0"/>
            </a:endParaRPr>
          </a:p>
          <a:p>
            <a:pPr marL="384048" indent="-274320" eaLnBrk="1" fontAlgn="auto" hangingPunct="1">
              <a:lnSpc>
                <a:spcPct val="80000"/>
              </a:lnSpc>
              <a:spcAft>
                <a:spcPts val="0"/>
              </a:spcAft>
              <a:defRPr/>
            </a:pPr>
            <a:r>
              <a:rPr lang="fi-FI" sz="2800" dirty="0" smtClean="0">
                <a:latin typeface="+mj-lt"/>
                <a:cs typeface="Times New Roman" pitchFamily="18" charset="0"/>
              </a:rPr>
              <a:t>32 projektipartneria </a:t>
            </a:r>
          </a:p>
          <a:p>
            <a:pPr marL="384048" indent="-274320" eaLnBrk="1" fontAlgn="auto" hangingPunct="1">
              <a:lnSpc>
                <a:spcPct val="80000"/>
              </a:lnSpc>
              <a:spcAft>
                <a:spcPts val="0"/>
              </a:spcAft>
              <a:defRPr/>
            </a:pPr>
            <a:endParaRPr lang="fi-FI" sz="2800" dirty="0">
              <a:latin typeface="Times New Roman" pitchFamily="18" charset="0"/>
              <a:cs typeface="Times New Roman" pitchFamily="18" charset="0"/>
            </a:endParaRPr>
          </a:p>
          <a:p>
            <a:pPr marL="384048" indent="-274320" eaLnBrk="1" fontAlgn="auto" hangingPunct="1">
              <a:lnSpc>
                <a:spcPct val="80000"/>
              </a:lnSpc>
              <a:spcAft>
                <a:spcPts val="0"/>
              </a:spcAft>
              <a:defRPr/>
            </a:pPr>
            <a:endParaRPr lang="fi-FI" sz="2800" dirty="0" smtClean="0">
              <a:latin typeface="Times New Roman" pitchFamily="18" charset="0"/>
              <a:cs typeface="Times New Roman" pitchFamily="18" charset="0"/>
            </a:endParaRPr>
          </a:p>
          <a:p>
            <a:pPr marL="384048" indent="-274320" eaLnBrk="1" fontAlgn="auto" hangingPunct="1">
              <a:lnSpc>
                <a:spcPct val="80000"/>
              </a:lnSpc>
              <a:spcAft>
                <a:spcPts val="0"/>
              </a:spcAft>
              <a:buFont typeface="Wingdings" pitchFamily="2" charset="2"/>
              <a:buNone/>
              <a:defRPr/>
            </a:pPr>
            <a:endParaRPr lang="fi-FI" sz="2000" dirty="0" smtClean="0">
              <a:latin typeface="+mn-ea"/>
            </a:endParaRPr>
          </a:p>
          <a:p>
            <a:pPr marL="384048" indent="-274320" eaLnBrk="1" fontAlgn="auto" hangingPunct="1">
              <a:lnSpc>
                <a:spcPct val="80000"/>
              </a:lnSpc>
              <a:spcAft>
                <a:spcPts val="0"/>
              </a:spcAft>
              <a:buFont typeface="Wingdings" pitchFamily="2" charset="2"/>
              <a:buNone/>
              <a:defRPr/>
            </a:pPr>
            <a:endParaRPr lang="fi-FI" sz="2000" dirty="0" smtClean="0">
              <a:latin typeface="+mn-ea"/>
            </a:endParaRPr>
          </a:p>
        </p:txBody>
      </p:sp>
      <p:sp>
        <p:nvSpPr>
          <p:cNvPr id="35844"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58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028" y="332656"/>
            <a:ext cx="32357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252" y="3140968"/>
            <a:ext cx="228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539552" y="286605"/>
            <a:ext cx="7827208" cy="982156"/>
          </a:xfrm>
        </p:spPr>
        <p:txBody>
          <a:bodyPr>
            <a:normAutofit/>
          </a:bodyPr>
          <a:lstStyle/>
          <a:p>
            <a:pPr eaLnBrk="1" fontAlgn="auto" hangingPunct="1">
              <a:spcAft>
                <a:spcPts val="0"/>
              </a:spcAft>
              <a:defRPr/>
            </a:pPr>
            <a:r>
              <a:rPr lang="fi-FI" sz="3600" b="0" dirty="0" err="1" smtClean="0">
                <a:effectLst/>
                <a:cs typeface="Times New Roman" pitchFamily="18" charset="0"/>
              </a:rPr>
              <a:t>Marvin</a:t>
            </a:r>
            <a:r>
              <a:rPr lang="fi-FI" sz="3600" b="0" dirty="0" smtClean="0">
                <a:effectLst/>
                <a:cs typeface="Times New Roman" pitchFamily="18" charset="0"/>
              </a:rPr>
              <a:t> – the </a:t>
            </a:r>
            <a:r>
              <a:rPr lang="fi-FI" sz="3600" b="0" dirty="0" err="1" smtClean="0">
                <a:effectLst/>
                <a:cs typeface="Times New Roman" pitchFamily="18" charset="0"/>
              </a:rPr>
              <a:t>travelling</a:t>
            </a:r>
            <a:r>
              <a:rPr lang="fi-FI" sz="3600" b="0" dirty="0" smtClean="0">
                <a:effectLst/>
                <a:cs typeface="Times New Roman" pitchFamily="18" charset="0"/>
              </a:rPr>
              <a:t> </a:t>
            </a:r>
            <a:r>
              <a:rPr lang="fi-FI" sz="3600" b="0" dirty="0" err="1" smtClean="0">
                <a:effectLst/>
                <a:cs typeface="Times New Roman" pitchFamily="18" charset="0"/>
              </a:rPr>
              <a:t>monkey</a:t>
            </a:r>
            <a:endParaRPr lang="fi-FI" sz="3600" b="0" dirty="0" smtClean="0">
              <a:effectLst/>
              <a:cs typeface="Times New Roman" pitchFamily="18" charset="0"/>
            </a:endParaRPr>
          </a:p>
        </p:txBody>
      </p:sp>
      <p:sp>
        <p:nvSpPr>
          <p:cNvPr id="36867" name="Rectangle 3"/>
          <p:cNvSpPr>
            <a:spLocks noGrp="1" noChangeArrowheads="1"/>
          </p:cNvSpPr>
          <p:nvPr>
            <p:ph idx="1"/>
          </p:nvPr>
        </p:nvSpPr>
        <p:spPr>
          <a:xfrm>
            <a:off x="457200" y="1600200"/>
            <a:ext cx="4906963" cy="4525963"/>
          </a:xfrm>
        </p:spPr>
        <p:txBody>
          <a:bodyPr>
            <a:normAutofit fontScale="85000" lnSpcReduction="20000"/>
          </a:bodyPr>
          <a:lstStyle/>
          <a:p>
            <a:pPr marL="109728" indent="0" eaLnBrk="1" hangingPunct="1">
              <a:lnSpc>
                <a:spcPct val="80000"/>
              </a:lnSpc>
              <a:buNone/>
            </a:pPr>
            <a:r>
              <a:rPr lang="fi-FI" sz="2400" dirty="0" smtClean="0">
                <a:latin typeface="+mj-lt"/>
                <a:cs typeface="Times New Roman" pitchFamily="18" charset="0"/>
              </a:rPr>
              <a:t>”</a:t>
            </a:r>
            <a:r>
              <a:rPr lang="fi-FI" sz="2400" dirty="0" err="1" smtClean="0">
                <a:latin typeface="+mj-lt"/>
                <a:cs typeface="Times New Roman" pitchFamily="18" charset="0"/>
              </a:rPr>
              <a:t>Hello</a:t>
            </a:r>
            <a:r>
              <a:rPr lang="fi-FI" sz="2400" dirty="0" smtClean="0">
                <a:latin typeface="+mj-lt"/>
                <a:cs typeface="Times New Roman" pitchFamily="18" charset="0"/>
              </a:rPr>
              <a:t> </a:t>
            </a:r>
            <a:r>
              <a:rPr lang="fi-FI" sz="2400" dirty="0" err="1" smtClean="0">
                <a:latin typeface="+mj-lt"/>
                <a:cs typeface="Times New Roman" pitchFamily="18" charset="0"/>
              </a:rPr>
              <a:t>everybody</a:t>
            </a:r>
            <a:r>
              <a:rPr lang="fi-FI" sz="2400" dirty="0" smtClean="0">
                <a:latin typeface="+mj-lt"/>
                <a:cs typeface="Times New Roman" pitchFamily="18" charset="0"/>
              </a:rPr>
              <a:t>, </a:t>
            </a:r>
          </a:p>
          <a:p>
            <a:pPr marL="109728" indent="0" eaLnBrk="1" hangingPunct="1">
              <a:lnSpc>
                <a:spcPct val="80000"/>
              </a:lnSpc>
              <a:buNone/>
            </a:pPr>
            <a:r>
              <a:rPr lang="fi-FI" sz="2400" dirty="0" smtClean="0">
                <a:latin typeface="+mj-lt"/>
                <a:cs typeface="Times New Roman" pitchFamily="18" charset="0"/>
              </a:rPr>
              <a:t>The </a:t>
            </a:r>
            <a:r>
              <a:rPr lang="fi-FI" sz="2400" dirty="0" err="1" smtClean="0">
                <a:latin typeface="+mj-lt"/>
                <a:cs typeface="Times New Roman" pitchFamily="18" charset="0"/>
              </a:rPr>
              <a:t>project</a:t>
            </a:r>
            <a:r>
              <a:rPr lang="fi-FI" sz="2400" dirty="0" smtClean="0">
                <a:latin typeface="+mj-lt"/>
                <a:cs typeface="Times New Roman" pitchFamily="18" charset="0"/>
              </a:rPr>
              <a:t> </a:t>
            </a:r>
            <a:r>
              <a:rPr lang="fi-FI" sz="2400" dirty="0" err="1" smtClean="0">
                <a:latin typeface="+mj-lt"/>
                <a:cs typeface="Times New Roman" pitchFamily="18" charset="0"/>
              </a:rPr>
              <a:t>was</a:t>
            </a:r>
            <a:r>
              <a:rPr lang="fi-FI" sz="2400" dirty="0" smtClean="0">
                <a:latin typeface="+mj-lt"/>
                <a:cs typeface="Times New Roman" pitchFamily="18" charset="0"/>
              </a:rPr>
              <a:t> </a:t>
            </a:r>
            <a:r>
              <a:rPr lang="fi-FI" sz="2400" dirty="0" err="1" smtClean="0">
                <a:latin typeface="+mj-lt"/>
                <a:cs typeface="Times New Roman" pitchFamily="18" charset="0"/>
              </a:rPr>
              <a:t>finally</a:t>
            </a:r>
            <a:r>
              <a:rPr lang="fi-FI" sz="2400" dirty="0" smtClean="0">
                <a:latin typeface="+mj-lt"/>
                <a:cs typeface="Times New Roman" pitchFamily="18" charset="0"/>
              </a:rPr>
              <a:t> </a:t>
            </a:r>
            <a:r>
              <a:rPr lang="fi-FI" sz="2400" dirty="0" err="1" smtClean="0">
                <a:latin typeface="+mj-lt"/>
                <a:cs typeface="Times New Roman" pitchFamily="18" charset="0"/>
              </a:rPr>
              <a:t>approved</a:t>
            </a:r>
            <a:r>
              <a:rPr lang="fi-FI" sz="2400" dirty="0" smtClean="0">
                <a:latin typeface="+mj-lt"/>
                <a:cs typeface="Times New Roman" pitchFamily="18" charset="0"/>
              </a:rPr>
              <a:t> </a:t>
            </a:r>
            <a:r>
              <a:rPr lang="fi-FI" sz="2400" dirty="0" err="1" smtClean="0">
                <a:latin typeface="+mj-lt"/>
                <a:cs typeface="Times New Roman" pitchFamily="18" charset="0"/>
              </a:rPr>
              <a:t>today</a:t>
            </a:r>
            <a:r>
              <a:rPr lang="fi-FI" sz="2400" dirty="0" smtClean="0">
                <a:latin typeface="+mj-lt"/>
                <a:cs typeface="Times New Roman" pitchFamily="18" charset="0"/>
              </a:rPr>
              <a:t> - </a:t>
            </a:r>
            <a:r>
              <a:rPr lang="fi-FI" sz="2400" dirty="0" err="1" smtClean="0">
                <a:latin typeface="+mj-lt"/>
                <a:cs typeface="Times New Roman" pitchFamily="18" charset="0"/>
              </a:rPr>
              <a:t>Yay</a:t>
            </a:r>
            <a:r>
              <a:rPr lang="fi-FI" sz="2400" dirty="0" smtClean="0">
                <a:latin typeface="+mj-lt"/>
                <a:cs typeface="Times New Roman" pitchFamily="18" charset="0"/>
              </a:rPr>
              <a:t>!</a:t>
            </a:r>
          </a:p>
          <a:p>
            <a:pPr marL="109728" indent="0" eaLnBrk="1" hangingPunct="1">
              <a:lnSpc>
                <a:spcPct val="80000"/>
              </a:lnSpc>
              <a:buNone/>
            </a:pPr>
            <a:r>
              <a:rPr lang="fi-FI" sz="2400" dirty="0" err="1" smtClean="0">
                <a:latin typeface="+mj-lt"/>
                <a:cs typeface="Times New Roman" pitchFamily="18" charset="0"/>
              </a:rPr>
              <a:t>Marvin</a:t>
            </a:r>
            <a:r>
              <a:rPr lang="fi-FI" sz="2400" dirty="0" smtClean="0">
                <a:latin typeface="+mj-lt"/>
                <a:cs typeface="Times New Roman" pitchFamily="18" charset="0"/>
              </a:rPr>
              <a:t> </a:t>
            </a:r>
            <a:r>
              <a:rPr lang="fi-FI" sz="2400" dirty="0" err="1" smtClean="0">
                <a:latin typeface="+mj-lt"/>
                <a:cs typeface="Times New Roman" pitchFamily="18" charset="0"/>
              </a:rPr>
              <a:t>has</a:t>
            </a:r>
            <a:r>
              <a:rPr lang="fi-FI" sz="2400" dirty="0" smtClean="0">
                <a:latin typeface="+mj-lt"/>
                <a:cs typeface="Times New Roman" pitchFamily="18" charset="0"/>
              </a:rPr>
              <a:t> </a:t>
            </a:r>
            <a:r>
              <a:rPr lang="fi-FI" sz="2400" dirty="0" err="1" smtClean="0">
                <a:latin typeface="+mj-lt"/>
                <a:cs typeface="Times New Roman" pitchFamily="18" charset="0"/>
              </a:rPr>
              <a:t>gone</a:t>
            </a:r>
            <a:r>
              <a:rPr lang="fi-FI" sz="2400" dirty="0" smtClean="0">
                <a:latin typeface="+mj-lt"/>
                <a:cs typeface="Times New Roman" pitchFamily="18" charset="0"/>
              </a:rPr>
              <a:t> to Australia as </a:t>
            </a:r>
            <a:r>
              <a:rPr lang="fi-FI" sz="2400" dirty="0" err="1" smtClean="0">
                <a:latin typeface="+mj-lt"/>
                <a:cs typeface="Times New Roman" pitchFamily="18" charset="0"/>
              </a:rPr>
              <a:t>one</a:t>
            </a:r>
            <a:r>
              <a:rPr lang="fi-FI" sz="2400" dirty="0" smtClean="0">
                <a:latin typeface="+mj-lt"/>
                <a:cs typeface="Times New Roman" pitchFamily="18" charset="0"/>
              </a:rPr>
              <a:t> of </a:t>
            </a:r>
            <a:r>
              <a:rPr lang="fi-FI" sz="2400" dirty="0" err="1" smtClean="0">
                <a:latin typeface="+mj-lt"/>
                <a:cs typeface="Times New Roman" pitchFamily="18" charset="0"/>
              </a:rPr>
              <a:t>our</a:t>
            </a:r>
            <a:r>
              <a:rPr lang="fi-FI" sz="2400" dirty="0" smtClean="0">
                <a:latin typeface="+mj-lt"/>
                <a:cs typeface="Times New Roman" pitchFamily="18" charset="0"/>
              </a:rPr>
              <a:t> </a:t>
            </a:r>
            <a:r>
              <a:rPr lang="fi-FI" sz="2400" dirty="0" err="1" smtClean="0">
                <a:latin typeface="+mj-lt"/>
                <a:cs typeface="Times New Roman" pitchFamily="18" charset="0"/>
              </a:rPr>
              <a:t>teachers</a:t>
            </a:r>
            <a:r>
              <a:rPr lang="fi-FI" sz="2400" dirty="0" smtClean="0">
                <a:latin typeface="+mj-lt"/>
                <a:cs typeface="Times New Roman" pitchFamily="18" charset="0"/>
              </a:rPr>
              <a:t> </a:t>
            </a:r>
            <a:r>
              <a:rPr lang="fi-FI" sz="2400" dirty="0" err="1" smtClean="0">
                <a:latin typeface="+mj-lt"/>
                <a:cs typeface="Times New Roman" pitchFamily="18" charset="0"/>
              </a:rPr>
              <a:t>has</a:t>
            </a:r>
            <a:r>
              <a:rPr lang="fi-FI" sz="2400" dirty="0" smtClean="0">
                <a:latin typeface="+mj-lt"/>
                <a:cs typeface="Times New Roman" pitchFamily="18" charset="0"/>
              </a:rPr>
              <a:t> </a:t>
            </a:r>
            <a:r>
              <a:rPr lang="fi-FI" sz="2400" dirty="0" err="1" smtClean="0">
                <a:latin typeface="+mj-lt"/>
                <a:cs typeface="Times New Roman" pitchFamily="18" charset="0"/>
              </a:rPr>
              <a:t>family</a:t>
            </a:r>
            <a:r>
              <a:rPr lang="fi-FI" sz="2400" dirty="0" smtClean="0">
                <a:latin typeface="+mj-lt"/>
                <a:cs typeface="Times New Roman" pitchFamily="18" charset="0"/>
              </a:rPr>
              <a:t> </a:t>
            </a:r>
            <a:r>
              <a:rPr lang="fi-FI" sz="2400" dirty="0" err="1" smtClean="0">
                <a:latin typeface="+mj-lt"/>
                <a:cs typeface="Times New Roman" pitchFamily="18" charset="0"/>
              </a:rPr>
              <a:t>over</a:t>
            </a:r>
            <a:r>
              <a:rPr lang="fi-FI" sz="2400" dirty="0" smtClean="0">
                <a:latin typeface="+mj-lt"/>
                <a:cs typeface="Times New Roman" pitchFamily="18" charset="0"/>
              </a:rPr>
              <a:t> </a:t>
            </a:r>
            <a:r>
              <a:rPr lang="fi-FI" sz="2400" dirty="0" err="1" smtClean="0">
                <a:latin typeface="+mj-lt"/>
                <a:cs typeface="Times New Roman" pitchFamily="18" charset="0"/>
              </a:rPr>
              <a:t>there</a:t>
            </a:r>
            <a:r>
              <a:rPr lang="fi-FI" sz="2400" dirty="0" smtClean="0">
                <a:latin typeface="+mj-lt"/>
                <a:cs typeface="Times New Roman" pitchFamily="18" charset="0"/>
              </a:rPr>
              <a:t> </a:t>
            </a:r>
            <a:r>
              <a:rPr lang="fi-FI" sz="2400" dirty="0" err="1" smtClean="0">
                <a:latin typeface="+mj-lt"/>
                <a:cs typeface="Times New Roman" pitchFamily="18" charset="0"/>
              </a:rPr>
              <a:t>so</a:t>
            </a:r>
            <a:r>
              <a:rPr lang="fi-FI" sz="2400" dirty="0" smtClean="0">
                <a:latin typeface="+mj-lt"/>
                <a:cs typeface="Times New Roman" pitchFamily="18" charset="0"/>
              </a:rPr>
              <a:t> I </a:t>
            </a:r>
            <a:r>
              <a:rPr lang="fi-FI" sz="2400" dirty="0" err="1" smtClean="0">
                <a:latin typeface="+mj-lt"/>
                <a:cs typeface="Times New Roman" pitchFamily="18" charset="0"/>
              </a:rPr>
              <a:t>thought</a:t>
            </a:r>
            <a:r>
              <a:rPr lang="fi-FI" sz="2400" dirty="0" smtClean="0">
                <a:latin typeface="+mj-lt"/>
                <a:cs typeface="Times New Roman" pitchFamily="18" charset="0"/>
              </a:rPr>
              <a:t> </a:t>
            </a:r>
            <a:r>
              <a:rPr lang="fi-FI" sz="2400" dirty="0" err="1" smtClean="0">
                <a:latin typeface="+mj-lt"/>
                <a:cs typeface="Times New Roman" pitchFamily="18" charset="0"/>
              </a:rPr>
              <a:t>I'd</a:t>
            </a:r>
            <a:r>
              <a:rPr lang="fi-FI" sz="2400" dirty="0" smtClean="0">
                <a:latin typeface="+mj-lt"/>
                <a:cs typeface="Times New Roman" pitchFamily="18" charset="0"/>
              </a:rPr>
              <a:t> </a:t>
            </a:r>
            <a:r>
              <a:rPr lang="fi-FI" sz="2400" dirty="0" err="1" smtClean="0">
                <a:latin typeface="+mj-lt"/>
                <a:cs typeface="Times New Roman" pitchFamily="18" charset="0"/>
              </a:rPr>
              <a:t>get</a:t>
            </a:r>
            <a:r>
              <a:rPr lang="fi-FI" sz="2400" dirty="0" smtClean="0">
                <a:latin typeface="+mj-lt"/>
                <a:cs typeface="Times New Roman" pitchFamily="18" charset="0"/>
              </a:rPr>
              <a:t> the long </a:t>
            </a:r>
            <a:r>
              <a:rPr lang="fi-FI" sz="2400" dirty="0" err="1" smtClean="0">
                <a:latin typeface="+mj-lt"/>
                <a:cs typeface="Times New Roman" pitchFamily="18" charset="0"/>
              </a:rPr>
              <a:t>haul</a:t>
            </a:r>
            <a:r>
              <a:rPr lang="fi-FI" sz="2400" dirty="0" smtClean="0">
                <a:latin typeface="+mj-lt"/>
                <a:cs typeface="Times New Roman" pitchFamily="18" charset="0"/>
              </a:rPr>
              <a:t> </a:t>
            </a:r>
            <a:r>
              <a:rPr lang="fi-FI" sz="2400" dirty="0" err="1" smtClean="0">
                <a:latin typeface="+mj-lt"/>
                <a:cs typeface="Times New Roman" pitchFamily="18" charset="0"/>
              </a:rPr>
              <a:t>trip</a:t>
            </a:r>
            <a:r>
              <a:rPr lang="fi-FI" sz="2400" dirty="0" smtClean="0">
                <a:latin typeface="+mj-lt"/>
                <a:cs typeface="Times New Roman" pitchFamily="18" charset="0"/>
              </a:rPr>
              <a:t> out of the </a:t>
            </a:r>
            <a:r>
              <a:rPr lang="fi-FI" sz="2400" dirty="0" err="1" smtClean="0">
                <a:latin typeface="+mj-lt"/>
                <a:cs typeface="Times New Roman" pitchFamily="18" charset="0"/>
              </a:rPr>
              <a:t>way</a:t>
            </a:r>
            <a:r>
              <a:rPr lang="fi-FI" sz="2400" dirty="0" smtClean="0">
                <a:latin typeface="+mj-lt"/>
                <a:cs typeface="Times New Roman" pitchFamily="18" charset="0"/>
              </a:rPr>
              <a:t> </a:t>
            </a:r>
            <a:r>
              <a:rPr lang="fi-FI" sz="2400" dirty="0" err="1" smtClean="0">
                <a:latin typeface="+mj-lt"/>
                <a:cs typeface="Times New Roman" pitchFamily="18" charset="0"/>
              </a:rPr>
              <a:t>first</a:t>
            </a:r>
            <a:r>
              <a:rPr lang="fi-FI" sz="2400" dirty="0" smtClean="0">
                <a:latin typeface="+mj-lt"/>
                <a:cs typeface="Times New Roman" pitchFamily="18" charset="0"/>
              </a:rPr>
              <a:t>.</a:t>
            </a:r>
          </a:p>
          <a:p>
            <a:pPr marL="109728" indent="0" eaLnBrk="1" hangingPunct="1">
              <a:lnSpc>
                <a:spcPct val="80000"/>
              </a:lnSpc>
              <a:buNone/>
            </a:pPr>
            <a:r>
              <a:rPr lang="fi-FI" sz="2400" dirty="0" err="1" smtClean="0">
                <a:latin typeface="+mj-lt"/>
                <a:cs typeface="Times New Roman" pitchFamily="18" charset="0"/>
              </a:rPr>
              <a:t>After</a:t>
            </a:r>
            <a:r>
              <a:rPr lang="fi-FI" sz="2400" dirty="0" smtClean="0">
                <a:latin typeface="+mj-lt"/>
                <a:cs typeface="Times New Roman" pitchFamily="18" charset="0"/>
              </a:rPr>
              <a:t> </a:t>
            </a:r>
            <a:r>
              <a:rPr lang="fi-FI" sz="2400" dirty="0" err="1" smtClean="0">
                <a:latin typeface="+mj-lt"/>
                <a:cs typeface="Times New Roman" pitchFamily="18" charset="0"/>
              </a:rPr>
              <a:t>that</a:t>
            </a:r>
            <a:r>
              <a:rPr lang="fi-FI" sz="2400" dirty="0" smtClean="0">
                <a:latin typeface="+mj-lt"/>
                <a:cs typeface="Times New Roman" pitchFamily="18" charset="0"/>
              </a:rPr>
              <a:t> he is </a:t>
            </a:r>
            <a:r>
              <a:rPr lang="fi-FI" sz="2400" dirty="0" err="1" smtClean="0">
                <a:latin typeface="+mj-lt"/>
                <a:cs typeface="Times New Roman" pitchFamily="18" charset="0"/>
              </a:rPr>
              <a:t>going</a:t>
            </a:r>
            <a:r>
              <a:rPr lang="fi-FI" sz="2400" dirty="0" smtClean="0">
                <a:latin typeface="+mj-lt"/>
                <a:cs typeface="Times New Roman" pitchFamily="18" charset="0"/>
              </a:rPr>
              <a:t> to.....</a:t>
            </a:r>
          </a:p>
          <a:p>
            <a:pPr marL="109728" indent="0" eaLnBrk="1" hangingPunct="1">
              <a:lnSpc>
                <a:spcPct val="80000"/>
              </a:lnSpc>
              <a:buNone/>
            </a:pPr>
            <a:r>
              <a:rPr lang="fi-FI" sz="2400" dirty="0" err="1" smtClean="0">
                <a:latin typeface="+mj-lt"/>
                <a:cs typeface="Times New Roman" pitchFamily="18" charset="0"/>
              </a:rPr>
              <a:t>Stefanie</a:t>
            </a:r>
            <a:r>
              <a:rPr lang="fi-FI" sz="2400" dirty="0" smtClean="0">
                <a:latin typeface="+mj-lt"/>
                <a:cs typeface="Times New Roman" pitchFamily="18" charset="0"/>
              </a:rPr>
              <a:t> in Germany for </a:t>
            </a:r>
            <a:r>
              <a:rPr lang="fi-FI" sz="2400" dirty="0" err="1" smtClean="0">
                <a:latin typeface="+mj-lt"/>
                <a:cs typeface="Times New Roman" pitchFamily="18" charset="0"/>
              </a:rPr>
              <a:t>Christmas</a:t>
            </a:r>
            <a:r>
              <a:rPr lang="fi-FI" sz="2400" dirty="0" smtClean="0">
                <a:latin typeface="+mj-lt"/>
                <a:cs typeface="Times New Roman" pitchFamily="18" charset="0"/>
              </a:rPr>
              <a:t>. </a:t>
            </a:r>
          </a:p>
          <a:p>
            <a:pPr marL="109728" indent="0" eaLnBrk="1" hangingPunct="1">
              <a:lnSpc>
                <a:spcPct val="80000"/>
              </a:lnSpc>
              <a:buNone/>
            </a:pPr>
            <a:r>
              <a:rPr lang="fi-FI" sz="2400" dirty="0" smtClean="0">
                <a:latin typeface="+mj-lt"/>
                <a:cs typeface="Times New Roman" pitchFamily="18" charset="0"/>
              </a:rPr>
              <a:t>Sari in Finland. </a:t>
            </a:r>
          </a:p>
          <a:p>
            <a:pPr marL="109728" indent="0" eaLnBrk="1" hangingPunct="1">
              <a:lnSpc>
                <a:spcPct val="80000"/>
              </a:lnSpc>
              <a:buNone/>
            </a:pPr>
            <a:r>
              <a:rPr lang="fi-FI" sz="2400" dirty="0" err="1" smtClean="0">
                <a:latin typeface="+mj-lt"/>
                <a:cs typeface="Times New Roman" pitchFamily="18" charset="0"/>
              </a:rPr>
              <a:t>Avram</a:t>
            </a:r>
            <a:r>
              <a:rPr lang="fi-FI" sz="2400" dirty="0" smtClean="0">
                <a:latin typeface="+mj-lt"/>
                <a:cs typeface="Times New Roman" pitchFamily="18" charset="0"/>
              </a:rPr>
              <a:t> in Romania. </a:t>
            </a:r>
          </a:p>
          <a:p>
            <a:pPr marL="109728" indent="0" eaLnBrk="1" hangingPunct="1">
              <a:lnSpc>
                <a:spcPct val="80000"/>
              </a:lnSpc>
              <a:buNone/>
            </a:pPr>
            <a:r>
              <a:rPr lang="fi-FI" sz="2400" dirty="0" err="1" smtClean="0">
                <a:latin typeface="+mj-lt"/>
                <a:cs typeface="Times New Roman" pitchFamily="18" charset="0"/>
              </a:rPr>
              <a:t>Loreta</a:t>
            </a:r>
            <a:r>
              <a:rPr lang="fi-FI" sz="2400" dirty="0" smtClean="0">
                <a:latin typeface="+mj-lt"/>
                <a:cs typeface="Times New Roman" pitchFamily="18" charset="0"/>
              </a:rPr>
              <a:t> in </a:t>
            </a:r>
            <a:r>
              <a:rPr lang="fi-FI" sz="2400" dirty="0" err="1" smtClean="0">
                <a:latin typeface="+mj-lt"/>
                <a:cs typeface="Times New Roman" pitchFamily="18" charset="0"/>
              </a:rPr>
              <a:t>Lithuania</a:t>
            </a:r>
            <a:r>
              <a:rPr lang="fi-FI" sz="2400" dirty="0" smtClean="0">
                <a:latin typeface="+mj-lt"/>
                <a:cs typeface="Times New Roman" pitchFamily="18" charset="0"/>
              </a:rPr>
              <a:t>. </a:t>
            </a:r>
          </a:p>
          <a:p>
            <a:pPr marL="109728" indent="0" eaLnBrk="1" hangingPunct="1">
              <a:lnSpc>
                <a:spcPct val="80000"/>
              </a:lnSpc>
              <a:buNone/>
            </a:pPr>
            <a:r>
              <a:rPr lang="fi-FI" sz="2400" dirty="0" err="1" smtClean="0">
                <a:latin typeface="+mj-lt"/>
                <a:cs typeface="Times New Roman" pitchFamily="18" charset="0"/>
              </a:rPr>
              <a:t>Katarzyna</a:t>
            </a:r>
            <a:r>
              <a:rPr lang="fi-FI" sz="2400" dirty="0" smtClean="0">
                <a:latin typeface="+mj-lt"/>
                <a:cs typeface="Times New Roman" pitchFamily="18" charset="0"/>
              </a:rPr>
              <a:t> in </a:t>
            </a:r>
            <a:r>
              <a:rPr lang="fi-FI" sz="2400" dirty="0" err="1" smtClean="0">
                <a:latin typeface="+mj-lt"/>
                <a:cs typeface="Times New Roman" pitchFamily="18" charset="0"/>
              </a:rPr>
              <a:t>Poland</a:t>
            </a:r>
            <a:r>
              <a:rPr lang="fi-FI" sz="2400" dirty="0" smtClean="0">
                <a:latin typeface="+mj-lt"/>
                <a:cs typeface="Times New Roman" pitchFamily="18" charset="0"/>
              </a:rPr>
              <a:t>. </a:t>
            </a:r>
          </a:p>
          <a:p>
            <a:pPr marL="109728" indent="0" eaLnBrk="1" hangingPunct="1">
              <a:lnSpc>
                <a:spcPct val="80000"/>
              </a:lnSpc>
              <a:buNone/>
            </a:pPr>
            <a:r>
              <a:rPr lang="fi-FI" sz="2400" dirty="0" err="1" smtClean="0">
                <a:latin typeface="+mj-lt"/>
                <a:cs typeface="Times New Roman" pitchFamily="18" charset="0"/>
              </a:rPr>
              <a:t>Then</a:t>
            </a:r>
            <a:r>
              <a:rPr lang="fi-FI" sz="2400" dirty="0" smtClean="0">
                <a:latin typeface="+mj-lt"/>
                <a:cs typeface="Times New Roman" pitchFamily="18" charset="0"/>
              </a:rPr>
              <a:t> </a:t>
            </a:r>
            <a:r>
              <a:rPr lang="fi-FI" sz="2400" dirty="0" err="1" smtClean="0">
                <a:latin typeface="+mj-lt"/>
                <a:cs typeface="Times New Roman" pitchFamily="18" charset="0"/>
              </a:rPr>
              <a:t>he's</a:t>
            </a:r>
            <a:r>
              <a:rPr lang="fi-FI" sz="2400" dirty="0" smtClean="0">
                <a:latin typeface="+mj-lt"/>
                <a:cs typeface="Times New Roman" pitchFamily="18" charset="0"/>
              </a:rPr>
              <a:t> </a:t>
            </a:r>
            <a:r>
              <a:rPr lang="fi-FI" sz="2400" dirty="0" err="1" smtClean="0">
                <a:latin typeface="+mj-lt"/>
                <a:cs typeface="Times New Roman" pitchFamily="18" charset="0"/>
              </a:rPr>
              <a:t>going</a:t>
            </a:r>
            <a:r>
              <a:rPr lang="fi-FI" sz="2400" dirty="0" smtClean="0">
                <a:latin typeface="+mj-lt"/>
                <a:cs typeface="Times New Roman" pitchFamily="18" charset="0"/>
              </a:rPr>
              <a:t> to </a:t>
            </a:r>
            <a:r>
              <a:rPr lang="fi-FI" sz="2400" dirty="0" err="1" smtClean="0">
                <a:latin typeface="+mj-lt"/>
                <a:cs typeface="Times New Roman" pitchFamily="18" charset="0"/>
              </a:rPr>
              <a:t>our</a:t>
            </a:r>
            <a:r>
              <a:rPr lang="fi-FI" sz="2400" dirty="0" smtClean="0">
                <a:latin typeface="+mj-lt"/>
                <a:cs typeface="Times New Roman" pitchFamily="18" charset="0"/>
              </a:rPr>
              <a:t> </a:t>
            </a:r>
            <a:r>
              <a:rPr lang="fi-FI" sz="2400" dirty="0" err="1" smtClean="0">
                <a:latin typeface="+mj-lt"/>
                <a:cs typeface="Times New Roman" pitchFamily="18" charset="0"/>
              </a:rPr>
              <a:t>partner</a:t>
            </a:r>
            <a:r>
              <a:rPr lang="fi-FI" sz="2400" dirty="0" smtClean="0">
                <a:latin typeface="+mj-lt"/>
                <a:cs typeface="Times New Roman" pitchFamily="18" charset="0"/>
              </a:rPr>
              <a:t> </a:t>
            </a:r>
            <a:r>
              <a:rPr lang="fi-FI" sz="2400" dirty="0" err="1" smtClean="0">
                <a:latin typeface="+mj-lt"/>
                <a:cs typeface="Times New Roman" pitchFamily="18" charset="0"/>
              </a:rPr>
              <a:t>school</a:t>
            </a:r>
            <a:r>
              <a:rPr lang="fi-FI" sz="2400" dirty="0" smtClean="0">
                <a:latin typeface="+mj-lt"/>
                <a:cs typeface="Times New Roman" pitchFamily="18" charset="0"/>
              </a:rPr>
              <a:t> in Ghana.”</a:t>
            </a:r>
          </a:p>
          <a:p>
            <a:pPr eaLnBrk="1" hangingPunct="1">
              <a:lnSpc>
                <a:spcPct val="80000"/>
              </a:lnSpc>
            </a:pPr>
            <a:r>
              <a:rPr lang="fi-FI" sz="2400" dirty="0" smtClean="0">
                <a:latin typeface="+mj-lt"/>
                <a:cs typeface="Times New Roman" pitchFamily="18" charset="0"/>
              </a:rPr>
              <a:t>7 partneria</a:t>
            </a:r>
          </a:p>
        </p:txBody>
      </p:sp>
      <p:sp>
        <p:nvSpPr>
          <p:cNvPr id="36868"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6869" name="Picture 5" descr="Marvin - chi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773238"/>
            <a:ext cx="26098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Sisällön paikkamerkk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9892" y="1846263"/>
            <a:ext cx="6028666" cy="4022725"/>
          </a:xfrm>
          <a:effectLst>
            <a:glow rad="63500">
              <a:schemeClr val="accent1">
                <a:satMod val="175000"/>
                <a:alpha val="40000"/>
              </a:schemeClr>
            </a:glow>
            <a:softEdge rad="31750"/>
          </a:effectLst>
        </p:spPr>
      </p:pic>
      <p:sp>
        <p:nvSpPr>
          <p:cNvPr id="37892" name="Alatunnisteen paikkamerkki 3"/>
          <p:cNvSpPr>
            <a:spLocks noGrp="1"/>
          </p:cNvSpPr>
          <p:nvPr>
            <p:ph type="ftr" sz="quarter" idx="11"/>
          </p:nvPr>
        </p:nvSpPr>
        <p:spPr bwMode="auto">
          <a:xfrm>
            <a:off x="0" y="638175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dirty="0">
              <a:latin typeface="Boopee"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Sisällön paikkamerkk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9892" y="1846263"/>
            <a:ext cx="6028666" cy="4022725"/>
          </a:xfrm>
          <a:effectLst>
            <a:glow rad="63500">
              <a:schemeClr val="accent3">
                <a:satMod val="175000"/>
                <a:alpha val="40000"/>
              </a:schemeClr>
            </a:glow>
          </a:effectLst>
        </p:spPr>
      </p:pic>
      <p:sp>
        <p:nvSpPr>
          <p:cNvPr id="38916" name="Alatunnisteen paikkamerkki 3"/>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2959" y="147433"/>
            <a:ext cx="7952988" cy="1450757"/>
          </a:xfrm>
        </p:spPr>
        <p:txBody>
          <a:bodyPr>
            <a:normAutofit/>
          </a:bodyPr>
          <a:lstStyle/>
          <a:p>
            <a:pPr eaLnBrk="1" fontAlgn="auto" hangingPunct="1">
              <a:spcAft>
                <a:spcPts val="0"/>
              </a:spcAft>
              <a:defRPr/>
            </a:pPr>
            <a:r>
              <a:rPr lang="fi-FI" sz="3600" dirty="0" err="1" smtClean="0">
                <a:cs typeface="Times New Roman" pitchFamily="18" charset="0"/>
              </a:rPr>
              <a:t>Let’s</a:t>
            </a:r>
            <a:r>
              <a:rPr lang="fi-FI" sz="3600" dirty="0" smtClean="0">
                <a:cs typeface="Times New Roman" pitchFamily="18" charset="0"/>
              </a:rPr>
              <a:t> </a:t>
            </a:r>
            <a:r>
              <a:rPr lang="fi-FI" sz="3600" dirty="0" err="1" smtClean="0">
                <a:cs typeface="Times New Roman" pitchFamily="18" charset="0"/>
              </a:rPr>
              <a:t>learn</a:t>
            </a:r>
            <a:r>
              <a:rPr lang="fi-FI" sz="3600" dirty="0" smtClean="0">
                <a:cs typeface="Times New Roman" pitchFamily="18" charset="0"/>
              </a:rPr>
              <a:t> new </a:t>
            </a:r>
            <a:r>
              <a:rPr lang="fi-FI" sz="3600" dirty="0" err="1" smtClean="0">
                <a:cs typeface="Times New Roman" pitchFamily="18" charset="0"/>
              </a:rPr>
              <a:t>games</a:t>
            </a:r>
            <a:r>
              <a:rPr lang="fi-FI" sz="3600" dirty="0" smtClean="0">
                <a:cs typeface="Times New Roman" pitchFamily="18" charset="0"/>
              </a:rPr>
              <a:t>!</a:t>
            </a:r>
          </a:p>
        </p:txBody>
      </p:sp>
      <p:sp>
        <p:nvSpPr>
          <p:cNvPr id="39939" name="Sisällön paikkamerkki 2"/>
          <p:cNvSpPr>
            <a:spLocks noGrp="1"/>
          </p:cNvSpPr>
          <p:nvPr>
            <p:ph idx="1"/>
          </p:nvPr>
        </p:nvSpPr>
        <p:spPr/>
        <p:txBody>
          <a:bodyPr/>
          <a:lstStyle/>
          <a:p>
            <a:pPr eaLnBrk="1" hangingPunct="1"/>
            <a:r>
              <a:rPr lang="fi-FI" dirty="0" smtClean="0">
                <a:latin typeface="+mj-lt"/>
                <a:cs typeface="Times New Roman" pitchFamily="18" charset="0"/>
              </a:rPr>
              <a:t>Opetettiin paikallinen peli muille (</a:t>
            </a:r>
            <a:r>
              <a:rPr lang="fi-FI" dirty="0" err="1" smtClean="0">
                <a:latin typeface="+mj-lt"/>
                <a:cs typeface="Times New Roman" pitchFamily="18" charset="0"/>
              </a:rPr>
              <a:t>Mölkky</a:t>
            </a:r>
            <a:r>
              <a:rPr lang="fi-FI" dirty="0" smtClean="0">
                <a:latin typeface="+mj-lt"/>
                <a:cs typeface="Times New Roman" pitchFamily="18" charset="0"/>
              </a:rPr>
              <a:t>)</a:t>
            </a:r>
          </a:p>
          <a:p>
            <a:pPr eaLnBrk="1" hangingPunct="1"/>
            <a:r>
              <a:rPr lang="fi-FI" dirty="0" smtClean="0">
                <a:latin typeface="+mj-lt"/>
                <a:cs typeface="Times New Roman" pitchFamily="18" charset="0"/>
              </a:rPr>
              <a:t>Video, PowerPoint</a:t>
            </a:r>
          </a:p>
          <a:p>
            <a:pPr eaLnBrk="1" hangingPunct="1"/>
            <a:r>
              <a:rPr lang="fi-FI" dirty="0" smtClean="0">
                <a:latin typeface="+mj-lt"/>
                <a:cs typeface="Times New Roman" pitchFamily="18" charset="0"/>
              </a:rPr>
              <a:t>Opeteltiin muiden pelit</a:t>
            </a:r>
          </a:p>
          <a:p>
            <a:pPr eaLnBrk="1" hangingPunct="1"/>
            <a:r>
              <a:rPr lang="fi-FI" dirty="0" smtClean="0">
                <a:latin typeface="+mj-lt"/>
                <a:cs typeface="Times New Roman" pitchFamily="18" charset="0"/>
              </a:rPr>
              <a:t>Dokumentoitiin </a:t>
            </a:r>
            <a:r>
              <a:rPr lang="fi-FI" dirty="0" smtClean="0">
                <a:latin typeface="+mj-lt"/>
                <a:cs typeface="Times New Roman" pitchFamily="18" charset="0"/>
              </a:rPr>
              <a:t>myös uuden pelin opettelu </a:t>
            </a:r>
            <a:r>
              <a:rPr lang="fi-FI" dirty="0" smtClean="0">
                <a:latin typeface="+mj-lt"/>
                <a:cs typeface="Times New Roman" pitchFamily="18" charset="0"/>
              </a:rPr>
              <a:t>(Hauskaa!)</a:t>
            </a:r>
          </a:p>
          <a:p>
            <a:pPr eaLnBrk="1" hangingPunct="1"/>
            <a:endParaRPr lang="fi-FI" dirty="0" smtClean="0"/>
          </a:p>
        </p:txBody>
      </p:sp>
      <p:sp>
        <p:nvSpPr>
          <p:cNvPr id="39940" name="Alatunnisteen paikkamerkki 3"/>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99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561" y="3621682"/>
            <a:ext cx="4025900"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LAYING MÖLKK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04049" y="3649178"/>
            <a:ext cx="3600400" cy="2700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7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normAutofit/>
          </a:bodyPr>
          <a:lstStyle/>
          <a:p>
            <a:pPr eaLnBrk="1" fontAlgn="auto" hangingPunct="1">
              <a:spcAft>
                <a:spcPts val="0"/>
              </a:spcAft>
              <a:defRPr/>
            </a:pPr>
            <a:r>
              <a:rPr lang="fi-FI" sz="3600" b="0" dirty="0" smtClean="0">
                <a:effectLst/>
                <a:cs typeface="Times New Roman" pitchFamily="18" charset="0"/>
              </a:rPr>
              <a:t>A </a:t>
            </a:r>
            <a:r>
              <a:rPr lang="fi-FI" sz="3600" b="0" dirty="0" err="1" smtClean="0">
                <a:effectLst/>
                <a:cs typeface="Times New Roman" pitchFamily="18" charset="0"/>
              </a:rPr>
              <a:t>little</a:t>
            </a:r>
            <a:r>
              <a:rPr lang="fi-FI" sz="3600" b="0" dirty="0" smtClean="0">
                <a:effectLst/>
                <a:cs typeface="Times New Roman" pitchFamily="18" charset="0"/>
              </a:rPr>
              <a:t> </a:t>
            </a:r>
            <a:r>
              <a:rPr lang="fi-FI" sz="3600" b="0" dirty="0" err="1" smtClean="0">
                <a:effectLst/>
                <a:cs typeface="Times New Roman" pitchFamily="18" charset="0"/>
              </a:rPr>
              <a:t>project</a:t>
            </a:r>
            <a:r>
              <a:rPr lang="fi-FI" sz="3600" b="0" dirty="0" smtClean="0">
                <a:effectLst/>
                <a:cs typeface="Times New Roman" pitchFamily="18" charset="0"/>
              </a:rPr>
              <a:t> in </a:t>
            </a:r>
            <a:r>
              <a:rPr lang="fi-FI" sz="3600" b="0" dirty="0" err="1" smtClean="0">
                <a:effectLst/>
                <a:cs typeface="Times New Roman" pitchFamily="18" charset="0"/>
              </a:rPr>
              <a:t>November</a:t>
            </a:r>
            <a:r>
              <a:rPr lang="fi-FI" sz="3600" b="0" dirty="0" smtClean="0">
                <a:effectLst/>
                <a:cs typeface="Times New Roman" pitchFamily="18" charset="0"/>
              </a:rPr>
              <a:t> </a:t>
            </a:r>
          </a:p>
        </p:txBody>
      </p:sp>
      <p:sp>
        <p:nvSpPr>
          <p:cNvPr id="40963" name="Rectangle 3"/>
          <p:cNvSpPr>
            <a:spLocks noGrp="1" noChangeArrowheads="1"/>
          </p:cNvSpPr>
          <p:nvPr>
            <p:ph idx="1"/>
          </p:nvPr>
        </p:nvSpPr>
        <p:spPr/>
        <p:txBody>
          <a:bodyPr>
            <a:normAutofit fontScale="92500" lnSpcReduction="10000"/>
          </a:bodyPr>
          <a:lstStyle/>
          <a:p>
            <a:pPr eaLnBrk="1" hangingPunct="1">
              <a:lnSpc>
                <a:spcPct val="90000"/>
              </a:lnSpc>
            </a:pPr>
            <a:r>
              <a:rPr lang="fi-FI" sz="2400" dirty="0" smtClean="0">
                <a:latin typeface="+mj-lt"/>
                <a:cs typeface="Times New Roman" pitchFamily="18" charset="0"/>
              </a:rPr>
              <a:t>5 viikon projekti</a:t>
            </a:r>
          </a:p>
          <a:p>
            <a:pPr eaLnBrk="1" hangingPunct="1">
              <a:lnSpc>
                <a:spcPct val="90000"/>
              </a:lnSpc>
            </a:pPr>
            <a:r>
              <a:rPr lang="fi-FI" sz="2400" dirty="0" smtClean="0">
                <a:latin typeface="+mj-lt"/>
                <a:cs typeface="Times New Roman" pitchFamily="18" charset="0"/>
              </a:rPr>
              <a:t>Eri aihe joka viikko</a:t>
            </a:r>
          </a:p>
          <a:p>
            <a:pPr lvl="1">
              <a:lnSpc>
                <a:spcPct val="90000"/>
              </a:lnSpc>
            </a:pPr>
            <a:r>
              <a:rPr lang="fi-FI" sz="2000" dirty="0" smtClean="0">
                <a:latin typeface="+mj-lt"/>
                <a:cs typeface="Times New Roman" pitchFamily="18" charset="0"/>
              </a:rPr>
              <a:t>Esittäytyminen</a:t>
            </a:r>
          </a:p>
          <a:p>
            <a:pPr lvl="1">
              <a:lnSpc>
                <a:spcPct val="90000"/>
              </a:lnSpc>
            </a:pPr>
            <a:r>
              <a:rPr lang="fi-FI" sz="2000" dirty="0" smtClean="0">
                <a:latin typeface="+mj-lt"/>
                <a:cs typeface="Times New Roman" pitchFamily="18" charset="0"/>
              </a:rPr>
              <a:t>Perheen ja kodin esittely</a:t>
            </a:r>
          </a:p>
          <a:p>
            <a:pPr lvl="1">
              <a:lnSpc>
                <a:spcPct val="90000"/>
              </a:lnSpc>
            </a:pPr>
            <a:r>
              <a:rPr lang="fi-FI" sz="2000" dirty="0" smtClean="0">
                <a:latin typeface="+mj-lt"/>
                <a:cs typeface="Times New Roman" pitchFamily="18" charset="0"/>
              </a:rPr>
              <a:t>Koulun esittely</a:t>
            </a:r>
          </a:p>
          <a:p>
            <a:pPr lvl="1">
              <a:lnSpc>
                <a:spcPct val="90000"/>
              </a:lnSpc>
            </a:pPr>
            <a:r>
              <a:rPr lang="fi-FI" sz="2000" dirty="0" smtClean="0">
                <a:latin typeface="+mj-lt"/>
                <a:cs typeface="Times New Roman" pitchFamily="18" charset="0"/>
              </a:rPr>
              <a:t>Harrastuksia</a:t>
            </a:r>
          </a:p>
          <a:p>
            <a:pPr lvl="1">
              <a:lnSpc>
                <a:spcPct val="90000"/>
              </a:lnSpc>
            </a:pPr>
            <a:r>
              <a:rPr lang="fi-FI" sz="2000" dirty="0" smtClean="0">
                <a:latin typeface="+mj-lt"/>
                <a:cs typeface="Times New Roman" pitchFamily="18" charset="0"/>
              </a:rPr>
              <a:t>Joulu</a:t>
            </a:r>
          </a:p>
          <a:p>
            <a:pPr marL="393192" lvl="1" indent="0">
              <a:lnSpc>
                <a:spcPct val="90000"/>
              </a:lnSpc>
              <a:buNone/>
            </a:pPr>
            <a:endParaRPr lang="fi-FI" sz="2000" dirty="0">
              <a:latin typeface="+mj-lt"/>
              <a:cs typeface="Times New Roman" pitchFamily="18" charset="0"/>
            </a:endParaRPr>
          </a:p>
          <a:p>
            <a:pPr eaLnBrk="1" hangingPunct="1">
              <a:lnSpc>
                <a:spcPct val="90000"/>
              </a:lnSpc>
            </a:pPr>
            <a:r>
              <a:rPr lang="fi-FI" sz="2400" dirty="0" smtClean="0">
                <a:latin typeface="+mj-lt"/>
                <a:cs typeface="Times New Roman" pitchFamily="18" charset="0"/>
              </a:rPr>
              <a:t>Joka viikko katsottiin, mitä muut olivat lisänneet </a:t>
            </a:r>
            <a:r>
              <a:rPr lang="fi-FI" sz="2400" dirty="0" err="1" smtClean="0">
                <a:latin typeface="+mj-lt"/>
                <a:cs typeface="Times New Roman" pitchFamily="18" charset="0"/>
              </a:rPr>
              <a:t>Twinspaceen</a:t>
            </a:r>
            <a:r>
              <a:rPr lang="fi-FI" sz="2400" dirty="0" smtClean="0">
                <a:latin typeface="+mj-lt"/>
                <a:cs typeface="Times New Roman" pitchFamily="18" charset="0"/>
              </a:rPr>
              <a:t>, tehtiin omat jutut ja lisättiin </a:t>
            </a:r>
            <a:r>
              <a:rPr lang="fi-FI" sz="2400" dirty="0" err="1" smtClean="0">
                <a:latin typeface="+mj-lt"/>
                <a:cs typeface="Times New Roman" pitchFamily="18" charset="0"/>
              </a:rPr>
              <a:t>Twinspaceen</a:t>
            </a:r>
            <a:r>
              <a:rPr lang="fi-FI" sz="2400" dirty="0" smtClean="0">
                <a:latin typeface="+mj-lt"/>
                <a:cs typeface="Times New Roman" pitchFamily="18" charset="0"/>
              </a:rPr>
              <a:t> muiden katsottavaksi</a:t>
            </a:r>
          </a:p>
          <a:p>
            <a:pPr eaLnBrk="1" hangingPunct="1">
              <a:lnSpc>
                <a:spcPct val="90000"/>
              </a:lnSpc>
            </a:pPr>
            <a:r>
              <a:rPr lang="fi-FI" sz="2400" dirty="0" smtClean="0">
                <a:latin typeface="+mj-lt"/>
                <a:cs typeface="Times New Roman" pitchFamily="18" charset="0"/>
              </a:rPr>
              <a:t>5 partneria</a:t>
            </a:r>
          </a:p>
          <a:p>
            <a:pPr eaLnBrk="1" hangingPunct="1">
              <a:lnSpc>
                <a:spcPct val="90000"/>
              </a:lnSpc>
              <a:buFontTx/>
              <a:buChar char="-"/>
            </a:pPr>
            <a:endParaRPr lang="fi-FI" sz="2400" dirty="0" smtClean="0">
              <a:latin typeface="Boopee" pitchFamily="2" charset="0"/>
            </a:endParaRPr>
          </a:p>
        </p:txBody>
      </p:sp>
      <p:sp>
        <p:nvSpPr>
          <p:cNvPr id="40964"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p:txBody>
          <a:bodyPr/>
          <a:lstStyle/>
          <a:p>
            <a:pPr eaLnBrk="1" hangingPunct="1"/>
            <a:endParaRPr lang="fi-FI" smtClean="0"/>
          </a:p>
        </p:txBody>
      </p:sp>
      <p:sp>
        <p:nvSpPr>
          <p:cNvPr id="41988"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a:latin typeface="Boopee" pitchFamily="2" charset="0"/>
            </a:endParaRPr>
          </a:p>
        </p:txBody>
      </p:sp>
      <p:pic>
        <p:nvPicPr>
          <p:cNvPr id="4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6675437" cy="1885950"/>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pic>
      <p:pic>
        <p:nvPicPr>
          <p:cNvPr id="460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73238"/>
            <a:ext cx="3914775" cy="4629150"/>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pic>
      <p:pic>
        <p:nvPicPr>
          <p:cNvPr id="460807" name="Picture 7" descr="Ku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133600"/>
            <a:ext cx="4797425" cy="3597275"/>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60805"/>
                                        </p:tgtEl>
                                        <p:attrNameLst>
                                          <p:attrName>style.visibility</p:attrName>
                                        </p:attrNameLst>
                                      </p:cBhvr>
                                      <p:to>
                                        <p:strVal val="visible"/>
                                      </p:to>
                                    </p:set>
                                    <p:anim calcmode="lin" valueType="num">
                                      <p:cBhvr>
                                        <p:cTn id="7" dur="500" fill="hold"/>
                                        <p:tgtEl>
                                          <p:spTgt spid="460805"/>
                                        </p:tgtEl>
                                        <p:attrNameLst>
                                          <p:attrName>ppt_w</p:attrName>
                                        </p:attrNameLst>
                                      </p:cBhvr>
                                      <p:tavLst>
                                        <p:tav tm="0">
                                          <p:val>
                                            <p:fltVal val="0"/>
                                          </p:val>
                                        </p:tav>
                                        <p:tav tm="100000">
                                          <p:val>
                                            <p:strVal val="#ppt_w"/>
                                          </p:val>
                                        </p:tav>
                                      </p:tavLst>
                                    </p:anim>
                                    <p:anim calcmode="lin" valueType="num">
                                      <p:cBhvr>
                                        <p:cTn id="8" dur="500" fill="hold"/>
                                        <p:tgtEl>
                                          <p:spTgt spid="460805"/>
                                        </p:tgtEl>
                                        <p:attrNameLst>
                                          <p:attrName>ppt_h</p:attrName>
                                        </p:attrNameLst>
                                      </p:cBhvr>
                                      <p:tavLst>
                                        <p:tav tm="0">
                                          <p:val>
                                            <p:fltVal val="0"/>
                                          </p:val>
                                        </p:tav>
                                        <p:tav tm="100000">
                                          <p:val>
                                            <p:strVal val="#ppt_h"/>
                                          </p:val>
                                        </p:tav>
                                      </p:tavLst>
                                    </p:anim>
                                    <p:animEffect transition="in" filter="fade">
                                      <p:cBhvr>
                                        <p:cTn id="9" dur="500"/>
                                        <p:tgtEl>
                                          <p:spTgt spid="46080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60807"/>
                                        </p:tgtEl>
                                        <p:attrNameLst>
                                          <p:attrName>style.visibility</p:attrName>
                                        </p:attrNameLst>
                                      </p:cBhvr>
                                      <p:to>
                                        <p:strVal val="visible"/>
                                      </p:to>
                                    </p:set>
                                    <p:anim calcmode="lin" valueType="num">
                                      <p:cBhvr>
                                        <p:cTn id="14" dur="500" fill="hold"/>
                                        <p:tgtEl>
                                          <p:spTgt spid="460807"/>
                                        </p:tgtEl>
                                        <p:attrNameLst>
                                          <p:attrName>ppt_w</p:attrName>
                                        </p:attrNameLst>
                                      </p:cBhvr>
                                      <p:tavLst>
                                        <p:tav tm="0">
                                          <p:val>
                                            <p:fltVal val="0"/>
                                          </p:val>
                                        </p:tav>
                                        <p:tav tm="100000">
                                          <p:val>
                                            <p:strVal val="#ppt_w"/>
                                          </p:val>
                                        </p:tav>
                                      </p:tavLst>
                                    </p:anim>
                                    <p:anim calcmode="lin" valueType="num">
                                      <p:cBhvr>
                                        <p:cTn id="15" dur="500" fill="hold"/>
                                        <p:tgtEl>
                                          <p:spTgt spid="460807"/>
                                        </p:tgtEl>
                                        <p:attrNameLst>
                                          <p:attrName>ppt_h</p:attrName>
                                        </p:attrNameLst>
                                      </p:cBhvr>
                                      <p:tavLst>
                                        <p:tav tm="0">
                                          <p:val>
                                            <p:fltVal val="0"/>
                                          </p:val>
                                        </p:tav>
                                        <p:tav tm="100000">
                                          <p:val>
                                            <p:strVal val="#ppt_h"/>
                                          </p:val>
                                        </p:tav>
                                      </p:tavLst>
                                    </p:anim>
                                    <p:animEffect transition="in" filter="fade">
                                      <p:cBhvr>
                                        <p:cTn id="16" dur="500"/>
                                        <p:tgtEl>
                                          <p:spTgt spid="460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1488" y="87313"/>
            <a:ext cx="8229600" cy="1139825"/>
          </a:xfrm>
        </p:spPr>
        <p:txBody>
          <a:bodyPr>
            <a:normAutofit/>
          </a:bodyPr>
          <a:lstStyle/>
          <a:p>
            <a:pPr eaLnBrk="1" fontAlgn="auto" hangingPunct="1">
              <a:spcAft>
                <a:spcPts val="0"/>
              </a:spcAft>
              <a:defRPr/>
            </a:pPr>
            <a:r>
              <a:rPr lang="fi-FI" sz="3600" b="0" dirty="0" err="1" smtClean="0">
                <a:effectLst/>
                <a:cs typeface="Times New Roman" pitchFamily="18" charset="0"/>
              </a:rPr>
              <a:t>European</a:t>
            </a:r>
            <a:r>
              <a:rPr lang="fi-FI" sz="3600" b="0" dirty="0" smtClean="0">
                <a:effectLst/>
                <a:cs typeface="Times New Roman" pitchFamily="18" charset="0"/>
              </a:rPr>
              <a:t> </a:t>
            </a:r>
            <a:r>
              <a:rPr lang="fi-FI" sz="3600" b="0" dirty="0" err="1" smtClean="0">
                <a:effectLst/>
                <a:cs typeface="Times New Roman" pitchFamily="18" charset="0"/>
              </a:rPr>
              <a:t>day</a:t>
            </a:r>
            <a:r>
              <a:rPr lang="fi-FI" sz="3600" b="0" dirty="0" smtClean="0">
                <a:effectLst/>
                <a:cs typeface="Times New Roman" pitchFamily="18" charset="0"/>
              </a:rPr>
              <a:t> of </a:t>
            </a:r>
            <a:r>
              <a:rPr lang="fi-FI" sz="3600" b="0" dirty="0" err="1" smtClean="0">
                <a:effectLst/>
                <a:cs typeface="Times New Roman" pitchFamily="18" charset="0"/>
              </a:rPr>
              <a:t>languages</a:t>
            </a:r>
            <a:endParaRPr lang="fi-FI" sz="3600" b="0" dirty="0" smtClean="0">
              <a:effectLst/>
              <a:cs typeface="Times New Roman" pitchFamily="18" charset="0"/>
            </a:endParaRPr>
          </a:p>
        </p:txBody>
      </p:sp>
      <p:sp>
        <p:nvSpPr>
          <p:cNvPr id="43011" name="Sisällön paikkamerkki 2"/>
          <p:cNvSpPr>
            <a:spLocks noGrp="1"/>
          </p:cNvSpPr>
          <p:nvPr>
            <p:ph idx="1"/>
          </p:nvPr>
        </p:nvSpPr>
        <p:spPr>
          <a:xfrm>
            <a:off x="611560" y="1751632"/>
            <a:ext cx="7763227" cy="4525963"/>
          </a:xfrm>
        </p:spPr>
        <p:txBody>
          <a:bodyPr/>
          <a:lstStyle/>
          <a:p>
            <a:pPr marL="0" indent="0" eaLnBrk="1" hangingPunct="1">
              <a:buNone/>
            </a:pPr>
            <a:r>
              <a:rPr lang="fi-FI" dirty="0" smtClean="0">
                <a:latin typeface="+mj-lt"/>
                <a:cs typeface="Times New Roman" pitchFamily="18" charset="0"/>
              </a:rPr>
              <a:t>Opeteltiin </a:t>
            </a:r>
            <a:r>
              <a:rPr lang="fi-FI" dirty="0" smtClean="0">
                <a:latin typeface="+mj-lt"/>
                <a:cs typeface="Times New Roman" pitchFamily="18" charset="0"/>
              </a:rPr>
              <a:t>numerot 1-10 muilla kielillä </a:t>
            </a:r>
          </a:p>
          <a:p>
            <a:pPr marL="0" indent="0" eaLnBrk="1" hangingPunct="1">
              <a:buNone/>
            </a:pPr>
            <a:r>
              <a:rPr lang="fi-FI" dirty="0" smtClean="0">
                <a:latin typeface="+mj-lt"/>
                <a:cs typeface="Times New Roman" pitchFamily="18" charset="0"/>
              </a:rPr>
              <a:t>Ensin omat numerot malliksi muille</a:t>
            </a:r>
          </a:p>
          <a:p>
            <a:pPr marL="0" indent="0" eaLnBrk="1" hangingPunct="1">
              <a:buNone/>
            </a:pPr>
            <a:r>
              <a:rPr lang="fi-FI" dirty="0" smtClean="0">
                <a:latin typeface="+mj-lt"/>
                <a:cs typeface="Times New Roman" pitchFamily="18" charset="0"/>
              </a:rPr>
              <a:t>Muiden äänittämät numerot pisteytettiin</a:t>
            </a:r>
            <a:endParaRPr lang="fi-FI" dirty="0" smtClean="0">
              <a:latin typeface="+mj-lt"/>
            </a:endParaRPr>
          </a:p>
          <a:p>
            <a:pPr eaLnBrk="1" hangingPunct="1"/>
            <a:endParaRPr lang="fi-FI" dirty="0" smtClean="0"/>
          </a:p>
        </p:txBody>
      </p:sp>
      <p:sp>
        <p:nvSpPr>
          <p:cNvPr id="43012" name="Alatunnisteen paikkamerkki 3"/>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Boopee" pitchFamily="2" charset="0"/>
              </a:rPr>
              <a:t>@Sari Auramo 2017 CC BY-NC-SA</a:t>
            </a:r>
            <a:endParaRPr lang="en-US" dirty="0">
              <a:latin typeface="Boopee" pitchFamily="2" charset="0"/>
            </a:endParaRPr>
          </a:p>
        </p:txBody>
      </p:sp>
      <p:pic>
        <p:nvPicPr>
          <p:cNvPr id="430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216122"/>
            <a:ext cx="381635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nnis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41318" y="5589240"/>
            <a:ext cx="609600" cy="609600"/>
          </a:xfrm>
          <a:prstGeom prst="rect">
            <a:avLst/>
          </a:prstGeom>
        </p:spPr>
      </p:pic>
      <p:pic>
        <p:nvPicPr>
          <p:cNvPr id="4" name="Romanian numbers from Finla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75656" y="574407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70" advClick="0" advTm="45000"/>
    </mc:Choice>
    <mc:Fallback xmlns="">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46" fill="hold"/>
                                        <p:tgtEl>
                                          <p:spTgt spid="4"/>
                                        </p:tgtEl>
                                      </p:cBhvr>
                                    </p:cmd>
                                  </p:childTnLst>
                                </p:cTn>
                              </p:par>
                            </p:childTnLst>
                          </p:cTn>
                        </p:par>
                        <p:par>
                          <p:cTn id="7" fill="hold">
                            <p:stCondLst>
                              <p:cond delay="24346"/>
                            </p:stCondLst>
                            <p:childTnLst>
                              <p:par>
                                <p:cTn id="8" presetID="1" presetClass="mediacall" presetSubtype="0" fill="hold" nodeType="afterEffect">
                                  <p:stCondLst>
                                    <p:cond delay="0"/>
                                  </p:stCondLst>
                                  <p:childTnLst>
                                    <p:cmd type="call" cmd="playFrom(0.0)">
                                      <p:cBhvr>
                                        <p:cTn id="9" dur="23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xNzvkY9Uk3Q"/>
          <p:cNvPicPr>
            <a:picLocks noGrp="1" noRot="1" noChangeAspect="1"/>
          </p:cNvPicPr>
          <p:nvPr>
            <p:ph idx="1"/>
            <a:videoFile r:link="rId1"/>
          </p:nvPr>
        </p:nvPicPr>
        <p:blipFill>
          <a:blip r:embed="rId3"/>
          <a:stretch>
            <a:fillRect/>
          </a:stretch>
        </p:blipFill>
        <p:spPr>
          <a:xfrm>
            <a:off x="899592" y="1348276"/>
            <a:ext cx="7441992" cy="4186121"/>
          </a:xfrm>
          <a:prstGeom prst="rect">
            <a:avLst/>
          </a:prstGeom>
        </p:spPr>
      </p:pic>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3384904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3568" y="332656"/>
            <a:ext cx="7605035" cy="1143000"/>
          </a:xfrm>
        </p:spPr>
        <p:txBody>
          <a:bodyPr>
            <a:normAutofit fontScale="90000"/>
          </a:bodyPr>
          <a:lstStyle/>
          <a:p>
            <a:r>
              <a:rPr lang="fi-FI" dirty="0" smtClean="0">
                <a:cs typeface="Times New Roman" pitchFamily="18" charset="0"/>
              </a:rPr>
              <a:t>Projekteja </a:t>
            </a:r>
            <a:br>
              <a:rPr lang="fi-FI" dirty="0" smtClean="0">
                <a:cs typeface="Times New Roman" pitchFamily="18" charset="0"/>
              </a:rPr>
            </a:br>
            <a:r>
              <a:rPr lang="fi-FI" dirty="0" smtClean="0">
                <a:cs typeface="Times New Roman" pitchFamily="18" charset="0"/>
              </a:rPr>
              <a:t>(juu, aika järjetön määrä…)</a:t>
            </a:r>
            <a:endParaRPr lang="fi-FI" b="0" dirty="0">
              <a:effectLst/>
              <a:cs typeface="Times New Roman" pitchFamily="18" charset="0"/>
            </a:endParaRPr>
          </a:p>
        </p:txBody>
      </p:sp>
      <p:sp>
        <p:nvSpPr>
          <p:cNvPr id="3" name="Sisällön paikkamerkki 2"/>
          <p:cNvSpPr>
            <a:spLocks noGrp="1"/>
          </p:cNvSpPr>
          <p:nvPr>
            <p:ph idx="1"/>
          </p:nvPr>
        </p:nvSpPr>
        <p:spPr>
          <a:xfrm>
            <a:off x="-324544" y="1830387"/>
            <a:ext cx="8219256" cy="4525963"/>
          </a:xfrm>
        </p:spPr>
        <p:txBody>
          <a:bodyPr/>
          <a:lstStyle/>
          <a:p>
            <a:pPr marL="0" indent="0" algn="ctr">
              <a:buNone/>
            </a:pPr>
            <a:endParaRPr lang="fi-FI" dirty="0" smtClean="0"/>
          </a:p>
          <a:p>
            <a:pPr algn="ctr"/>
            <a:endParaRPr lang="fi-FI" dirty="0"/>
          </a:p>
        </p:txBody>
      </p:sp>
      <p:sp>
        <p:nvSpPr>
          <p:cNvPr id="4" name="Alatunnisteen paikkamerkki 3"/>
          <p:cNvSpPr>
            <a:spLocks noGrp="1"/>
          </p:cNvSpPr>
          <p:nvPr>
            <p:ph type="ftr" sz="quarter" idx="11"/>
          </p:nvPr>
        </p:nvSpPr>
        <p:spPr>
          <a:xfrm>
            <a:off x="5638800" y="6356350"/>
            <a:ext cx="3505200" cy="365125"/>
          </a:xfrm>
          <a:prstGeom prst="rect">
            <a:avLst/>
          </a:prstGeom>
        </p:spPr>
        <p:txBody>
          <a:bodyPr/>
          <a:lstStyle/>
          <a:p>
            <a:pPr>
              <a:defRPr/>
            </a:pPr>
            <a:r>
              <a:rPr lang="pl-PL" smtClean="0"/>
              <a:t>@Sari Auramo 2017 CC BY-NC-SA</a:t>
            </a:r>
            <a:endParaRPr lang="en-US" dirty="0"/>
          </a:p>
        </p:txBody>
      </p:sp>
      <p:sp>
        <p:nvSpPr>
          <p:cNvPr id="6" name="Suorakulmio 5"/>
          <p:cNvSpPr/>
          <p:nvPr/>
        </p:nvSpPr>
        <p:spPr>
          <a:xfrm>
            <a:off x="840018" y="1845267"/>
            <a:ext cx="3285708" cy="3139321"/>
          </a:xfrm>
          <a:prstGeom prst="rect">
            <a:avLst/>
          </a:prstGeom>
        </p:spPr>
        <p:txBody>
          <a:bodyPr wrap="none">
            <a:spAutoFit/>
          </a:bodyPr>
          <a:lstStyle/>
          <a:p>
            <a:r>
              <a:rPr lang="en-US" dirty="0" smtClean="0">
                <a:solidFill>
                  <a:srgbClr val="000000"/>
                </a:solidFill>
                <a:latin typeface="+mj-lt"/>
              </a:rPr>
              <a:t>2006</a:t>
            </a:r>
          </a:p>
          <a:p>
            <a:r>
              <a:rPr lang="fi-FI" dirty="0" err="1">
                <a:latin typeface="+mj-lt"/>
              </a:rPr>
              <a:t>Blue</a:t>
            </a:r>
            <a:r>
              <a:rPr lang="fi-FI" dirty="0">
                <a:latin typeface="+mj-lt"/>
              </a:rPr>
              <a:t>-white </a:t>
            </a:r>
            <a:r>
              <a:rPr lang="fi-FI" dirty="0" err="1">
                <a:latin typeface="+mj-lt"/>
              </a:rPr>
              <a:t>friends</a:t>
            </a:r>
            <a:endParaRPr lang="fi-FI" dirty="0">
              <a:latin typeface="+mj-lt"/>
            </a:endParaRPr>
          </a:p>
          <a:p>
            <a:endParaRPr lang="en-US" dirty="0" smtClean="0">
              <a:solidFill>
                <a:srgbClr val="000000"/>
              </a:solidFill>
              <a:latin typeface="+mj-lt"/>
            </a:endParaRPr>
          </a:p>
          <a:p>
            <a:r>
              <a:rPr lang="en-US" dirty="0" smtClean="0">
                <a:solidFill>
                  <a:srgbClr val="000000"/>
                </a:solidFill>
                <a:latin typeface="+mj-lt"/>
              </a:rPr>
              <a:t>2007</a:t>
            </a:r>
          </a:p>
          <a:p>
            <a:r>
              <a:rPr lang="fi-FI" dirty="0" err="1">
                <a:latin typeface="+mj-lt"/>
              </a:rPr>
              <a:t>Fingerm-the</a:t>
            </a:r>
            <a:r>
              <a:rPr lang="fi-FI" dirty="0">
                <a:latin typeface="+mj-lt"/>
              </a:rPr>
              <a:t> </a:t>
            </a:r>
            <a:r>
              <a:rPr lang="fi-FI" dirty="0" err="1" smtClean="0">
                <a:latin typeface="+mj-lt"/>
              </a:rPr>
              <a:t>Fish</a:t>
            </a:r>
            <a:endParaRPr lang="fi-FI" dirty="0" smtClean="0">
              <a:latin typeface="+mj-lt"/>
            </a:endParaRPr>
          </a:p>
          <a:p>
            <a:r>
              <a:rPr lang="fi-FI" dirty="0">
                <a:latin typeface="+mj-lt"/>
              </a:rPr>
              <a:t>Old European </a:t>
            </a:r>
            <a:r>
              <a:rPr lang="fi-FI" dirty="0" err="1" smtClean="0">
                <a:latin typeface="+mj-lt"/>
              </a:rPr>
              <a:t>stories</a:t>
            </a:r>
            <a:endParaRPr lang="fi-FI" dirty="0" smtClean="0">
              <a:latin typeface="+mj-lt"/>
            </a:endParaRPr>
          </a:p>
          <a:p>
            <a:r>
              <a:rPr lang="en-US" dirty="0">
                <a:latin typeface="+mj-lt"/>
              </a:rPr>
              <a:t>“What's </a:t>
            </a:r>
            <a:r>
              <a:rPr lang="en-US" dirty="0" err="1">
                <a:latin typeface="+mj-lt"/>
              </a:rPr>
              <a:t>Maths</a:t>
            </a:r>
            <a:r>
              <a:rPr lang="en-US" dirty="0">
                <a:latin typeface="+mj-lt"/>
              </a:rPr>
              <a:t>? A new life style!”</a:t>
            </a:r>
          </a:p>
          <a:p>
            <a:endParaRPr lang="fi-FI" dirty="0">
              <a:latin typeface="+mj-lt"/>
            </a:endParaRPr>
          </a:p>
          <a:p>
            <a:r>
              <a:rPr lang="fi-FI" dirty="0" smtClean="0">
                <a:latin typeface="+mj-lt"/>
              </a:rPr>
              <a:t>2008</a:t>
            </a:r>
          </a:p>
          <a:p>
            <a:r>
              <a:rPr lang="fi-FI" dirty="0" err="1">
                <a:latin typeface="+mj-lt"/>
              </a:rPr>
              <a:t>Our</a:t>
            </a:r>
            <a:r>
              <a:rPr lang="fi-FI" dirty="0">
                <a:latin typeface="+mj-lt"/>
              </a:rPr>
              <a:t> </a:t>
            </a:r>
            <a:r>
              <a:rPr lang="fi-FI" dirty="0" err="1">
                <a:latin typeface="+mj-lt"/>
              </a:rPr>
              <a:t>countries</a:t>
            </a:r>
            <a:endParaRPr lang="fi-FI" dirty="0">
              <a:latin typeface="+mj-lt"/>
            </a:endParaRPr>
          </a:p>
          <a:p>
            <a:endParaRPr lang="fi-FI" b="1" dirty="0"/>
          </a:p>
        </p:txBody>
      </p:sp>
    </p:spTree>
    <p:extLst>
      <p:ext uri="{BB962C8B-B14F-4D97-AF65-F5344CB8AC3E}">
        <p14:creationId xmlns:p14="http://schemas.microsoft.com/office/powerpoint/2010/main" val="250831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down)">
                                      <p:cBhvr>
                                        <p:cTn id="15" dur="500"/>
                                        <p:tgtEl>
                                          <p:spTgt spid="6">
                                            <p:txEl>
                                              <p:pRg st="3" end="3"/>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wipe(down)">
                                      <p:cBhvr>
                                        <p:cTn id="23" dur="500"/>
                                        <p:tgtEl>
                                          <p:spTgt spid="6">
                                            <p:txEl>
                                              <p:pRg st="5" end="5"/>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down)">
                                      <p:cBhvr>
                                        <p:cTn id="27" dur="500"/>
                                        <p:tgtEl>
                                          <p:spTgt spid="6">
                                            <p:txEl>
                                              <p:pRg st="6" end="6"/>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down)">
                                      <p:cBhvr>
                                        <p:cTn id="31" dur="500"/>
                                        <p:tgtEl>
                                          <p:spTgt spid="6">
                                            <p:txEl>
                                              <p:pRg st="8" end="8"/>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wipe(down)">
                                      <p:cBhvr>
                                        <p:cTn id="3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normAutofit/>
          </a:bodyPr>
          <a:lstStyle/>
          <a:p>
            <a:pPr eaLnBrk="1" fontAlgn="auto" hangingPunct="1">
              <a:spcAft>
                <a:spcPts val="0"/>
              </a:spcAft>
              <a:defRPr/>
            </a:pPr>
            <a:r>
              <a:rPr lang="fi-FI" sz="4000" b="0" dirty="0" err="1" smtClean="0">
                <a:effectLst/>
                <a:cs typeface="Times New Roman" pitchFamily="18" charset="0"/>
              </a:rPr>
              <a:t>Getting</a:t>
            </a:r>
            <a:r>
              <a:rPr lang="fi-FI" sz="4000" b="0" dirty="0" smtClean="0">
                <a:effectLst/>
                <a:cs typeface="Times New Roman" pitchFamily="18" charset="0"/>
              </a:rPr>
              <a:t> </a:t>
            </a:r>
            <a:r>
              <a:rPr lang="fi-FI" sz="4000" b="0" dirty="0" err="1" smtClean="0">
                <a:effectLst/>
                <a:cs typeface="Times New Roman" pitchFamily="18" charset="0"/>
              </a:rPr>
              <a:t>closer</a:t>
            </a:r>
            <a:r>
              <a:rPr lang="fi-FI" sz="4000" b="0" dirty="0" smtClean="0">
                <a:effectLst/>
                <a:cs typeface="Times New Roman" pitchFamily="18" charset="0"/>
              </a:rPr>
              <a:t> </a:t>
            </a:r>
            <a:br>
              <a:rPr lang="fi-FI" sz="4000" b="0" dirty="0" smtClean="0">
                <a:effectLst/>
                <a:cs typeface="Times New Roman" pitchFamily="18" charset="0"/>
              </a:rPr>
            </a:br>
            <a:r>
              <a:rPr lang="fi-FI" sz="2800" b="0" dirty="0" smtClean="0">
                <a:effectLst/>
                <a:cs typeface="Times New Roman" pitchFamily="18" charset="0"/>
              </a:rPr>
              <a:t>Euroopan paras </a:t>
            </a:r>
            <a:r>
              <a:rPr lang="fi-FI" sz="2800" b="0" dirty="0" err="1" smtClean="0">
                <a:effectLst/>
                <a:cs typeface="Times New Roman" pitchFamily="18" charset="0"/>
              </a:rPr>
              <a:t>eTwinning-projekti</a:t>
            </a:r>
            <a:r>
              <a:rPr lang="fi-FI" sz="2800" b="0" dirty="0" smtClean="0">
                <a:effectLst/>
                <a:cs typeface="Times New Roman" pitchFamily="18" charset="0"/>
              </a:rPr>
              <a:t> 2010</a:t>
            </a:r>
            <a:endParaRPr lang="fi-FI" sz="4000" b="0" dirty="0" smtClean="0">
              <a:effectLst/>
              <a:cs typeface="Times New Roman" pitchFamily="18" charset="0"/>
            </a:endParaRPr>
          </a:p>
        </p:txBody>
      </p:sp>
      <p:sp>
        <p:nvSpPr>
          <p:cNvPr id="26628"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26629" name="Picture 4"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73238"/>
            <a:ext cx="6096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78275"/>
            <a:ext cx="19446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904875"/>
            <a:ext cx="2159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771676" y="332656"/>
            <a:ext cx="8229600" cy="5865515"/>
          </a:xfrm>
        </p:spPr>
        <p:txBody>
          <a:bodyPr>
            <a:normAutofit/>
          </a:bodyPr>
          <a:lstStyle/>
          <a:p>
            <a:pPr>
              <a:lnSpc>
                <a:spcPct val="80000"/>
              </a:lnSpc>
            </a:pPr>
            <a:r>
              <a:rPr lang="fi-FI" sz="1800" dirty="0" smtClean="0">
                <a:latin typeface="+mj-lt"/>
                <a:cs typeface="Times New Roman" pitchFamily="18" charset="0"/>
              </a:rPr>
              <a:t>Peli</a:t>
            </a:r>
          </a:p>
          <a:p>
            <a:pPr>
              <a:lnSpc>
                <a:spcPct val="80000"/>
              </a:lnSpc>
            </a:pPr>
            <a:r>
              <a:rPr lang="fi-FI" sz="1800" dirty="0" smtClean="0">
                <a:latin typeface="+mj-lt"/>
                <a:cs typeface="Times New Roman" pitchFamily="18" charset="0"/>
              </a:rPr>
              <a:t>5 joukkueetta, jäsenet molemmista maista</a:t>
            </a:r>
          </a:p>
          <a:p>
            <a:pPr>
              <a:lnSpc>
                <a:spcPct val="80000"/>
              </a:lnSpc>
            </a:pPr>
            <a:r>
              <a:rPr lang="fi-FI" sz="1800" dirty="0" smtClean="0">
                <a:latin typeface="+mj-lt"/>
                <a:cs typeface="Times New Roman" pitchFamily="18" charset="0"/>
              </a:rPr>
              <a:t>Tavoitteena ”kohdata” keskellä Euroopan karttaa</a:t>
            </a:r>
          </a:p>
          <a:p>
            <a:pPr>
              <a:lnSpc>
                <a:spcPct val="80000"/>
              </a:lnSpc>
            </a:pPr>
            <a:r>
              <a:rPr lang="fi-FI" sz="1800" dirty="0" smtClean="0">
                <a:latin typeface="+mj-lt"/>
                <a:cs typeface="Times New Roman" pitchFamily="18" charset="0"/>
              </a:rPr>
              <a:t>Erilaisia tehtäviä, joista pisteitä</a:t>
            </a:r>
          </a:p>
          <a:p>
            <a:pPr>
              <a:lnSpc>
                <a:spcPct val="80000"/>
              </a:lnSpc>
            </a:pPr>
            <a:r>
              <a:rPr lang="fi-FI" sz="1800" dirty="0" smtClean="0">
                <a:latin typeface="+mj-lt"/>
                <a:cs typeface="Times New Roman" pitchFamily="18" charset="0"/>
              </a:rPr>
              <a:t>Projektin alussa ja lopussa paketit</a:t>
            </a:r>
          </a:p>
          <a:p>
            <a:pPr>
              <a:lnSpc>
                <a:spcPct val="80000"/>
              </a:lnSpc>
            </a:pPr>
            <a:r>
              <a:rPr lang="fi-FI" sz="1800" dirty="0" smtClean="0">
                <a:latin typeface="+mj-lt"/>
                <a:cs typeface="Times New Roman" pitchFamily="18" charset="0"/>
              </a:rPr>
              <a:t>Loppujuhla </a:t>
            </a:r>
            <a:r>
              <a:rPr lang="fi-FI" sz="1800" dirty="0" err="1" smtClean="0">
                <a:latin typeface="+mj-lt"/>
                <a:cs typeface="Times New Roman" pitchFamily="18" charset="0"/>
              </a:rPr>
              <a:t>Skypen</a:t>
            </a:r>
            <a:r>
              <a:rPr lang="fi-FI" sz="1800" dirty="0" smtClean="0">
                <a:latin typeface="+mj-lt"/>
                <a:cs typeface="Times New Roman" pitchFamily="18" charset="0"/>
              </a:rPr>
              <a:t> avulla  </a:t>
            </a:r>
          </a:p>
          <a:p>
            <a:pPr eaLnBrk="1" hangingPunct="1">
              <a:lnSpc>
                <a:spcPct val="80000"/>
              </a:lnSpc>
              <a:buFont typeface="Wingdings" pitchFamily="2" charset="2"/>
              <a:buNone/>
            </a:pPr>
            <a:endParaRPr lang="fi-FI" sz="2400" dirty="0" smtClean="0">
              <a:latin typeface="Boopee" pitchFamily="2" charset="0"/>
            </a:endParaRPr>
          </a:p>
        </p:txBody>
      </p:sp>
      <p:sp>
        <p:nvSpPr>
          <p:cNvPr id="27651"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311" y="2735323"/>
            <a:ext cx="3090736" cy="2063418"/>
          </a:xfrm>
          <a:prstGeom prst="rect">
            <a:avLst/>
          </a:prstGeo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807" y="1628800"/>
            <a:ext cx="3251200" cy="2438400"/>
          </a:xfrm>
          <a:prstGeom prst="rect">
            <a:avLst/>
          </a:prstGeom>
        </p:spPr>
      </p:pic>
      <p:pic>
        <p:nvPicPr>
          <p:cNvPr id="4"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3" y="3767032"/>
            <a:ext cx="3458005" cy="2593504"/>
          </a:xfrm>
          <a:prstGeom prst="rect">
            <a:avLst/>
          </a:prstGeom>
        </p:spPr>
      </p:pic>
      <p:pic>
        <p:nvPicPr>
          <p:cNvPr id="5" name="Kuv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770" y="4157428"/>
            <a:ext cx="3848476" cy="2564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463136" y="2060848"/>
            <a:ext cx="7543801" cy="4023360"/>
          </a:xfrm>
        </p:spPr>
        <p:txBody>
          <a:bodyPr>
            <a:normAutofit fontScale="92500" lnSpcReduction="20000"/>
          </a:bodyPr>
          <a:lstStyle/>
          <a:p>
            <a:endParaRPr lang="fi-FI" dirty="0" smtClean="0">
              <a:hlinkClick r:id="rId2"/>
            </a:endParaRPr>
          </a:p>
          <a:p>
            <a:pPr lvl="0">
              <a:buClr>
                <a:srgbClr val="043988"/>
              </a:buClr>
            </a:pPr>
            <a:endParaRPr lang="fi-FI" dirty="0" smtClean="0">
              <a:solidFill>
                <a:srgbClr val="000000"/>
              </a:solidFill>
              <a:latin typeface="Boopee" pitchFamily="2" charset="0"/>
              <a:hlinkClick r:id="rId2"/>
            </a:endParaRPr>
          </a:p>
          <a:p>
            <a:pPr lvl="0">
              <a:buClr>
                <a:srgbClr val="043988"/>
              </a:buClr>
            </a:pPr>
            <a:endParaRPr lang="fi-FI" dirty="0">
              <a:solidFill>
                <a:srgbClr val="000000"/>
              </a:solidFill>
              <a:latin typeface="Boopee" pitchFamily="2" charset="0"/>
              <a:hlinkClick r:id="rId2"/>
            </a:endParaRPr>
          </a:p>
          <a:p>
            <a:pPr lvl="0">
              <a:buClr>
                <a:srgbClr val="043988"/>
              </a:buClr>
            </a:pPr>
            <a:endParaRPr lang="fi-FI" dirty="0" smtClean="0">
              <a:solidFill>
                <a:srgbClr val="000000"/>
              </a:solidFill>
              <a:latin typeface="Boopee" pitchFamily="2" charset="0"/>
              <a:hlinkClick r:id="rId2"/>
            </a:endParaRPr>
          </a:p>
          <a:p>
            <a:pPr lvl="0">
              <a:buClr>
                <a:srgbClr val="043988"/>
              </a:buClr>
            </a:pPr>
            <a:endParaRPr lang="fi-FI" dirty="0">
              <a:solidFill>
                <a:srgbClr val="000000"/>
              </a:solidFill>
              <a:latin typeface="Boopee" pitchFamily="2" charset="0"/>
              <a:hlinkClick r:id="rId2"/>
            </a:endParaRPr>
          </a:p>
          <a:p>
            <a:pPr lvl="0">
              <a:buClr>
                <a:srgbClr val="043988"/>
              </a:buClr>
            </a:pPr>
            <a:endParaRPr lang="fi-FI" dirty="0" smtClean="0">
              <a:solidFill>
                <a:srgbClr val="000000"/>
              </a:solidFill>
              <a:latin typeface="Boopee" pitchFamily="2" charset="0"/>
              <a:hlinkClick r:id="rId2"/>
            </a:endParaRPr>
          </a:p>
          <a:p>
            <a:pPr lvl="0">
              <a:buClr>
                <a:srgbClr val="043988"/>
              </a:buClr>
            </a:pPr>
            <a:endParaRPr lang="fi-FI" dirty="0" smtClean="0">
              <a:solidFill>
                <a:srgbClr val="000000"/>
              </a:solidFill>
              <a:latin typeface="Boopee" pitchFamily="2" charset="0"/>
              <a:hlinkClick r:id="rId2"/>
            </a:endParaRPr>
          </a:p>
          <a:p>
            <a:pPr lvl="0">
              <a:buClr>
                <a:srgbClr val="043988"/>
              </a:buClr>
            </a:pPr>
            <a:endParaRPr lang="fi-FI" dirty="0" smtClean="0">
              <a:solidFill>
                <a:srgbClr val="000000"/>
              </a:solidFill>
              <a:latin typeface="Boopee" pitchFamily="2" charset="0"/>
              <a:hlinkClick r:id="rId2"/>
            </a:endParaRPr>
          </a:p>
          <a:p>
            <a:pPr lvl="0">
              <a:buClr>
                <a:srgbClr val="043988"/>
              </a:buClr>
            </a:pPr>
            <a:r>
              <a:rPr lang="fi-FI" sz="2200" dirty="0" smtClean="0">
                <a:solidFill>
                  <a:srgbClr val="000000"/>
                </a:solidFill>
                <a:latin typeface="+mj-lt"/>
                <a:cs typeface="Times New Roman" pitchFamily="18" charset="0"/>
              </a:rPr>
              <a:t>Suomen ja Euroopan paras </a:t>
            </a:r>
            <a:r>
              <a:rPr lang="fi-FI" sz="2200" dirty="0" err="1" smtClean="0">
                <a:solidFill>
                  <a:srgbClr val="000000"/>
                </a:solidFill>
                <a:latin typeface="+mj-lt"/>
                <a:cs typeface="Times New Roman" pitchFamily="18" charset="0"/>
              </a:rPr>
              <a:t>eTwinning-projekti</a:t>
            </a:r>
            <a:r>
              <a:rPr lang="fi-FI" sz="2200" dirty="0" smtClean="0">
                <a:solidFill>
                  <a:srgbClr val="000000"/>
                </a:solidFill>
                <a:latin typeface="+mj-lt"/>
                <a:cs typeface="Times New Roman" pitchFamily="18" charset="0"/>
              </a:rPr>
              <a:t> 2010</a:t>
            </a:r>
            <a:endParaRPr lang="fi-FI" sz="2200" dirty="0">
              <a:solidFill>
                <a:srgbClr val="000000"/>
              </a:solidFill>
              <a:latin typeface="+mj-lt"/>
              <a:cs typeface="Times New Roman" pitchFamily="18" charset="0"/>
            </a:endParaRPr>
          </a:p>
          <a:p>
            <a:r>
              <a:rPr lang="fi-FI" sz="2200" dirty="0" err="1" smtClean="0">
                <a:latin typeface="+mj-lt"/>
                <a:cs typeface="Times New Roman" pitchFamily="18" charset="0"/>
              </a:rPr>
              <a:t>eTwinning-palkintoleiri</a:t>
            </a:r>
            <a:r>
              <a:rPr lang="fi-FI" sz="2200" dirty="0" smtClean="0">
                <a:latin typeface="+mj-lt"/>
                <a:cs typeface="Times New Roman" pitchFamily="18" charset="0"/>
              </a:rPr>
              <a:t> Budapestissa</a:t>
            </a:r>
          </a:p>
          <a:p>
            <a:endParaRPr lang="fi-FI" dirty="0"/>
          </a:p>
          <a:p>
            <a:endParaRPr lang="fi-FI" dirty="0" smtClean="0"/>
          </a:p>
          <a:p>
            <a:endParaRPr lang="fi-FI" dirty="0"/>
          </a:p>
          <a:p>
            <a:endParaRPr lang="fi-FI" dirty="0" smtClean="0"/>
          </a:p>
          <a:p>
            <a:endParaRPr lang="fi-FI" dirty="0" smtClean="0"/>
          </a:p>
          <a:p>
            <a:endParaRPr lang="fi-FI" dirty="0" smtClean="0"/>
          </a:p>
          <a:p>
            <a:endParaRPr lang="fi-FI" dirty="0"/>
          </a:p>
          <a:p>
            <a:endParaRPr lang="fi-FI" dirty="0" smtClean="0"/>
          </a:p>
        </p:txBody>
      </p:sp>
      <p:sp>
        <p:nvSpPr>
          <p:cNvPr id="4" name="Alatunnisteen paikkamerkki 3"/>
          <p:cNvSpPr>
            <a:spLocks noGrp="1"/>
          </p:cNvSpPr>
          <p:nvPr>
            <p:ph type="ftr" sz="quarter" idx="11"/>
          </p:nvPr>
        </p:nvSpPr>
        <p:spPr>
          <a:xfrm>
            <a:off x="5638800" y="6356350"/>
            <a:ext cx="3505200" cy="365125"/>
          </a:xfrm>
          <a:prstGeom prst="rect">
            <a:avLst/>
          </a:prstGeom>
        </p:spPr>
        <p:txBody>
          <a:bodyPr/>
          <a:lstStyle/>
          <a:p>
            <a:pPr algn="r">
              <a:defRPr/>
            </a:pPr>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88640"/>
            <a:ext cx="6785964" cy="4530402"/>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272" y="3832286"/>
            <a:ext cx="2028825" cy="2857500"/>
          </a:xfrm>
          <a:prstGeom prst="rect">
            <a:avLst/>
          </a:prstGeom>
        </p:spPr>
      </p:pic>
    </p:spTree>
    <p:extLst>
      <p:ext uri="{BB962C8B-B14F-4D97-AF65-F5344CB8AC3E}">
        <p14:creationId xmlns:p14="http://schemas.microsoft.com/office/powerpoint/2010/main" val="266298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endParaRPr lang="fi-FI" dirty="0"/>
          </a:p>
        </p:txBody>
      </p:sp>
      <p:pic>
        <p:nvPicPr>
          <p:cNvPr id="7" name="NvrhgDxIRf0?version=3&amp;hl=fi_FI&amp;rel=0"/>
          <p:cNvPicPr>
            <a:picLocks noGrp="1" noRot="1" noChangeAspect="1"/>
          </p:cNvPicPr>
          <p:nvPr>
            <p:ph idx="1"/>
            <a:videoFile r:link="rId1"/>
          </p:nvPr>
        </p:nvPicPr>
        <p:blipFill>
          <a:blip r:embed="rId3"/>
          <a:stretch>
            <a:fillRect/>
          </a:stretch>
        </p:blipFill>
        <p:spPr>
          <a:xfrm>
            <a:off x="971550" y="1576388"/>
            <a:ext cx="7416800" cy="4171950"/>
          </a:xfrm>
          <a:prstGeom prst="rect">
            <a:avLst/>
          </a:prstGeom>
        </p:spPr>
      </p:pic>
      <p:sp>
        <p:nvSpPr>
          <p:cNvPr id="3" name="Alatunnisteen paikkamerkki 2"/>
          <p:cNvSpPr>
            <a:spLocks noGrp="1"/>
          </p:cNvSpPr>
          <p:nvPr>
            <p:ph type="ftr" sz="quarter" idx="11"/>
          </p:nvPr>
        </p:nvSpPr>
        <p:spPr/>
        <p:txBody>
          <a:bodyPr/>
          <a:lstStyle/>
          <a:p>
            <a:r>
              <a:rPr lang="pl-PL" smtClean="0">
                <a:latin typeface="Times New Roman" pitchFamily="18" charset="0"/>
                <a:cs typeface="Times New Roman" pitchFamily="18" charset="0"/>
              </a:rPr>
              <a:t>@Sari Auramo 2017 CC BY-NC-SA</a:t>
            </a:r>
            <a:endParaRPr lang="fi-FI" dirty="0">
              <a:latin typeface="Times New Roman" pitchFamily="18" charset="0"/>
              <a:cs typeface="Times New Roman" pitchFamily="18" charset="0"/>
            </a:endParaRPr>
          </a:p>
        </p:txBody>
      </p:sp>
    </p:spTree>
    <p:extLst>
      <p:ext uri="{BB962C8B-B14F-4D97-AF65-F5344CB8AC3E}">
        <p14:creationId xmlns:p14="http://schemas.microsoft.com/office/powerpoint/2010/main" val="1330515880"/>
      </p:ext>
    </p:extLst>
  </p:cSld>
  <p:clrMapOvr>
    <a:masterClrMapping/>
  </p:clrMapOvr>
  <mc:AlternateContent xmlns:mc="http://schemas.openxmlformats.org/markup-compatibility/2006" xmlns:p14="http://schemas.microsoft.com/office/powerpoint/2010/main">
    <mc:Choice Requires="p14">
      <p:transition p14:dur="10" advClick="0" advTm="190000"/>
    </mc:Choice>
    <mc:Fallback xmlns="">
      <p:transition advClick="0" advTm="1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endParaRPr lang="fi-FI"/>
          </a:p>
        </p:txBody>
      </p:sp>
      <p:pic>
        <p:nvPicPr>
          <p:cNvPr id="5" name="lVj7QkZm7i0?version=3&amp;hl=fi_FI&amp;rel=0"/>
          <p:cNvPicPr>
            <a:picLocks noGrp="1" noRot="1" noChangeAspect="1"/>
          </p:cNvPicPr>
          <p:nvPr>
            <p:ph idx="1"/>
            <a:videoFile r:link="rId1"/>
          </p:nvPr>
        </p:nvPicPr>
        <p:blipFill>
          <a:blip r:embed="rId3"/>
          <a:stretch>
            <a:fillRect/>
          </a:stretch>
        </p:blipFill>
        <p:spPr>
          <a:xfrm>
            <a:off x="1258888" y="1543050"/>
            <a:ext cx="6781800" cy="3814763"/>
          </a:xfrm>
          <a:prstGeom prst="rect">
            <a:avLst/>
          </a:prstGeom>
        </p:spPr>
      </p:pic>
      <p:sp>
        <p:nvSpPr>
          <p:cNvPr id="3" name="Alatunnisteen paikkamerkki 2"/>
          <p:cNvSpPr>
            <a:spLocks noGrp="1"/>
          </p:cNvSpPr>
          <p:nvPr>
            <p:ph type="ftr" sz="quarter" idx="11"/>
          </p:nvPr>
        </p:nvSpPr>
        <p:spPr/>
        <p:txBody>
          <a:bodyPr/>
          <a:lstStyle/>
          <a:p>
            <a:r>
              <a:rPr lang="pl-PL" smtClean="0">
                <a:latin typeface="Times New Roman" pitchFamily="18" charset="0"/>
                <a:cs typeface="Times New Roman" pitchFamily="18" charset="0"/>
              </a:rPr>
              <a:t>@Sari Auramo 2017 CC BY-NC-SA</a:t>
            </a:r>
            <a:endParaRPr lang="fi-FI" dirty="0">
              <a:latin typeface="Times New Roman" pitchFamily="18" charset="0"/>
              <a:cs typeface="Times New Roman" pitchFamily="18" charset="0"/>
            </a:endParaRPr>
          </a:p>
        </p:txBody>
      </p:sp>
    </p:spTree>
    <p:extLst>
      <p:ext uri="{BB962C8B-B14F-4D97-AF65-F5344CB8AC3E}">
        <p14:creationId xmlns:p14="http://schemas.microsoft.com/office/powerpoint/2010/main" val="2196810474"/>
      </p:ext>
    </p:extLst>
  </p:cSld>
  <p:clrMapOvr>
    <a:masterClrMapping/>
  </p:clrMapOvr>
  <mc:AlternateContent xmlns:mc="http://schemas.openxmlformats.org/markup-compatibility/2006" xmlns:p14="http://schemas.microsoft.com/office/powerpoint/2010/main">
    <mc:Choice Requires="p14">
      <p:transition p14:dur="10" advClick="0" advTm="185000"/>
    </mc:Choice>
    <mc:Fallback xmlns="">
      <p:transition advClick="0" advTm="1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eaLnBrk="1" fontAlgn="auto" hangingPunct="1">
              <a:spcAft>
                <a:spcPts val="0"/>
              </a:spcAft>
              <a:defRPr/>
            </a:pPr>
            <a:r>
              <a:rPr lang="fi-FI" b="0" dirty="0" err="1" smtClean="0">
                <a:effectLst/>
                <a:cs typeface="Times New Roman" pitchFamily="18" charset="0"/>
              </a:rPr>
              <a:t>Skype-puhelut</a:t>
            </a:r>
            <a:r>
              <a:rPr lang="fi-FI" b="0" dirty="0" smtClean="0">
                <a:effectLst/>
                <a:cs typeface="Times New Roman" pitchFamily="18" charset="0"/>
              </a:rPr>
              <a:t> Tanskaan</a:t>
            </a:r>
          </a:p>
        </p:txBody>
      </p:sp>
      <p:sp>
        <p:nvSpPr>
          <p:cNvPr id="44035" name="Sisällön paikkamerkki 2"/>
          <p:cNvSpPr>
            <a:spLocks noGrp="1"/>
          </p:cNvSpPr>
          <p:nvPr>
            <p:ph idx="1"/>
          </p:nvPr>
        </p:nvSpPr>
        <p:spPr/>
        <p:txBody>
          <a:bodyPr>
            <a:normAutofit/>
          </a:bodyPr>
          <a:lstStyle/>
          <a:p>
            <a:pPr eaLnBrk="1" hangingPunct="1"/>
            <a:r>
              <a:rPr lang="fi-FI" dirty="0" smtClean="0">
                <a:latin typeface="+mj-lt"/>
                <a:cs typeface="Times New Roman" pitchFamily="18" charset="0"/>
              </a:rPr>
              <a:t>Syksystä 2009 alkaen</a:t>
            </a:r>
          </a:p>
          <a:p>
            <a:pPr eaLnBrk="1" hangingPunct="1"/>
            <a:r>
              <a:rPr lang="fi-FI" dirty="0" smtClean="0">
                <a:latin typeface="+mj-lt"/>
                <a:cs typeface="Times New Roman" pitchFamily="18" charset="0"/>
              </a:rPr>
              <a:t>Aluksi 2 kertaa, nyt 4 kertaa viikossa </a:t>
            </a:r>
            <a:r>
              <a:rPr lang="fi-FI" dirty="0" err="1" smtClean="0">
                <a:latin typeface="+mj-lt"/>
                <a:cs typeface="Times New Roman" pitchFamily="18" charset="0"/>
              </a:rPr>
              <a:t>Skype-puhelu</a:t>
            </a:r>
            <a:r>
              <a:rPr lang="fi-FI" dirty="0" smtClean="0">
                <a:latin typeface="+mj-lt"/>
                <a:cs typeface="Times New Roman" pitchFamily="18" charset="0"/>
              </a:rPr>
              <a:t> Tanskaan </a:t>
            </a:r>
          </a:p>
          <a:p>
            <a:pPr eaLnBrk="1" hangingPunct="1"/>
            <a:r>
              <a:rPr lang="fi-FI" dirty="0" smtClean="0">
                <a:latin typeface="+mj-lt"/>
                <a:cs typeface="Times New Roman" pitchFamily="18" charset="0"/>
              </a:rPr>
              <a:t>5.-6. luokkalaisia </a:t>
            </a:r>
          </a:p>
          <a:p>
            <a:pPr eaLnBrk="1" hangingPunct="1"/>
            <a:r>
              <a:rPr lang="fi-FI" dirty="0" smtClean="0">
                <a:latin typeface="+mj-lt"/>
                <a:cs typeface="Times New Roman" pitchFamily="18" charset="0"/>
              </a:rPr>
              <a:t>Kaksi oppilasta kummastakin maasta kerrallaan</a:t>
            </a:r>
          </a:p>
          <a:p>
            <a:pPr eaLnBrk="1" hangingPunct="1"/>
            <a:r>
              <a:rPr lang="fi-FI" dirty="0" smtClean="0">
                <a:latin typeface="+mj-lt"/>
                <a:cs typeface="Times New Roman" pitchFamily="18" charset="0"/>
              </a:rPr>
              <a:t>Oppilaat itsenäisiä hyvin nopeasti! </a:t>
            </a:r>
          </a:p>
        </p:txBody>
      </p:sp>
      <p:sp>
        <p:nvSpPr>
          <p:cNvPr id="44036" name="Alatunnisteen paikkamerkki 3"/>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3793395"/>
            <a:ext cx="2736304" cy="33677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idx="1"/>
          </p:nvPr>
        </p:nvPicPr>
        <p:blipFill>
          <a:blip r:embed="rId2"/>
          <a:stretch>
            <a:fillRect/>
          </a:stretch>
        </p:blipFill>
        <p:spPr>
          <a:xfrm>
            <a:off x="467544" y="386315"/>
            <a:ext cx="8136903" cy="5482674"/>
          </a:xfrm>
          <a:prstGeom prst="rect">
            <a:avLst/>
          </a:prstGeom>
        </p:spPr>
      </p:pic>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849433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Sisällön paikkamerkki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279400"/>
            <a:ext cx="4179887" cy="2790825"/>
          </a:xfrm>
        </p:spPr>
        <p:style>
          <a:lnRef idx="2">
            <a:schemeClr val="accent3">
              <a:shade val="50000"/>
            </a:schemeClr>
          </a:lnRef>
          <a:fillRef idx="1">
            <a:schemeClr val="accent3"/>
          </a:fillRef>
          <a:effectRef idx="0">
            <a:schemeClr val="accent3"/>
          </a:effectRef>
          <a:fontRef idx="minor">
            <a:schemeClr val="lt1"/>
          </a:fontRef>
        </p:style>
      </p:pic>
      <p:sp>
        <p:nvSpPr>
          <p:cNvPr id="45060" name="Alatunnisteen paikkamerkki 3"/>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45061" name="Kuv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79400"/>
            <a:ext cx="3708400" cy="2808288"/>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pic>
      <p:pic>
        <p:nvPicPr>
          <p:cNvPr id="45062" name="Kuva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156" y="3284537"/>
            <a:ext cx="4175125" cy="3006725"/>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pic>
      <p:pic>
        <p:nvPicPr>
          <p:cNvPr id="45063" name="Kuva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7125" y="3284538"/>
            <a:ext cx="3703638" cy="3006725"/>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Speaking</a:t>
            </a:r>
            <a:r>
              <a:rPr lang="fi-FI" dirty="0" smtClean="0"/>
              <a:t> English </a:t>
            </a:r>
            <a:r>
              <a:rPr lang="fi-FI" dirty="0" err="1" smtClean="0"/>
              <a:t>right</a:t>
            </a:r>
            <a:r>
              <a:rPr lang="fi-FI" dirty="0" smtClean="0"/>
              <a:t> </a:t>
            </a:r>
            <a:r>
              <a:rPr lang="fi-FI" dirty="0" err="1" smtClean="0"/>
              <a:t>away</a:t>
            </a:r>
            <a:endParaRPr lang="fi-FI" dirty="0"/>
          </a:p>
        </p:txBody>
      </p:sp>
      <p:pic>
        <p:nvPicPr>
          <p:cNvPr id="5" name="pYfQY1Vc5YA"/>
          <p:cNvPicPr>
            <a:picLocks noGrp="1" noRot="1" noChangeAspect="1"/>
          </p:cNvPicPr>
          <p:nvPr>
            <p:ph idx="1"/>
            <a:videoFile r:link="rId1"/>
          </p:nvPr>
        </p:nvPicPr>
        <p:blipFill>
          <a:blip r:embed="rId3"/>
          <a:stretch>
            <a:fillRect/>
          </a:stretch>
        </p:blipFill>
        <p:spPr>
          <a:xfrm>
            <a:off x="899592" y="1988840"/>
            <a:ext cx="7272808" cy="4090955"/>
          </a:xfrm>
          <a:prstGeom prst="rect">
            <a:avLst/>
          </a:prstGeom>
        </p:spPr>
      </p:pic>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15485891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Schoolovision</a:t>
            </a:r>
            <a:endParaRPr lang="fi-FI" dirty="0"/>
          </a:p>
        </p:txBody>
      </p:sp>
      <p:pic>
        <p:nvPicPr>
          <p:cNvPr id="5" name="Sisällön paikkamerkki 4">
            <a:hlinkClick r:id="rId2"/>
          </p:cNvPr>
          <p:cNvPicPr>
            <a:picLocks noGrp="1" noChangeAspect="1"/>
          </p:cNvPicPr>
          <p:nvPr>
            <p:ph idx="1"/>
          </p:nvPr>
        </p:nvPicPr>
        <p:blipFill>
          <a:blip r:embed="rId3"/>
          <a:stretch>
            <a:fillRect/>
          </a:stretch>
        </p:blipFill>
        <p:spPr>
          <a:xfrm>
            <a:off x="992413" y="1846263"/>
            <a:ext cx="7203624" cy="4022725"/>
          </a:xfrm>
          <a:prstGeom prst="rect">
            <a:avLst/>
          </a:prstGeom>
        </p:spPr>
      </p:pic>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2634342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27584" y="1412776"/>
            <a:ext cx="7543801" cy="6263786"/>
          </a:xfrm>
        </p:spPr>
        <p:txBody>
          <a:bodyPr>
            <a:noAutofit/>
          </a:bodyPr>
          <a:lstStyle/>
          <a:p>
            <a:pPr marL="0" lvl="0" indent="0" fontAlgn="base">
              <a:lnSpc>
                <a:spcPct val="100000"/>
              </a:lnSpc>
              <a:spcBef>
                <a:spcPct val="0"/>
              </a:spcBef>
              <a:spcAft>
                <a:spcPct val="0"/>
              </a:spcAft>
              <a:buClrTx/>
              <a:buSzTx/>
              <a:buNone/>
            </a:pPr>
            <a:r>
              <a:rPr lang="en-US" sz="1800" dirty="0">
                <a:solidFill>
                  <a:srgbClr val="000000"/>
                </a:solidFill>
                <a:latin typeface="+mj-lt"/>
              </a:rPr>
              <a:t>2009</a:t>
            </a:r>
          </a:p>
          <a:p>
            <a:pPr marL="0" lvl="0" indent="0" fontAlgn="base">
              <a:lnSpc>
                <a:spcPct val="100000"/>
              </a:lnSpc>
              <a:spcBef>
                <a:spcPct val="0"/>
              </a:spcBef>
              <a:spcAft>
                <a:spcPct val="0"/>
              </a:spcAft>
              <a:buClrTx/>
              <a:buSzTx/>
              <a:buNone/>
            </a:pPr>
            <a:r>
              <a:rPr lang="en-US" sz="1800" dirty="0">
                <a:solidFill>
                  <a:srgbClr val="000000"/>
                </a:solidFill>
                <a:latin typeface="+mj-lt"/>
              </a:rPr>
              <a:t>A little project in November</a:t>
            </a:r>
          </a:p>
          <a:p>
            <a:pPr marL="0" lvl="0" indent="0" fontAlgn="base">
              <a:lnSpc>
                <a:spcPct val="100000"/>
              </a:lnSpc>
              <a:spcBef>
                <a:spcPct val="0"/>
              </a:spcBef>
              <a:spcAft>
                <a:spcPct val="0"/>
              </a:spcAft>
              <a:buClrTx/>
              <a:buSzTx/>
              <a:buNone/>
            </a:pPr>
            <a:r>
              <a:rPr lang="fi-FI" sz="1800" dirty="0">
                <a:solidFill>
                  <a:srgbClr val="000000"/>
                </a:solidFill>
                <a:latin typeface="+mj-lt"/>
              </a:rPr>
              <a:t>A Puzzle of Europe</a:t>
            </a:r>
          </a:p>
          <a:p>
            <a:pPr marL="0" lvl="0" indent="0" fontAlgn="base">
              <a:lnSpc>
                <a:spcPct val="100000"/>
              </a:lnSpc>
              <a:spcBef>
                <a:spcPct val="0"/>
              </a:spcBef>
              <a:spcAft>
                <a:spcPct val="0"/>
              </a:spcAft>
              <a:buClrTx/>
              <a:buSzTx/>
              <a:buNone/>
            </a:pPr>
            <a:r>
              <a:rPr lang="fi-FI" sz="1800" dirty="0">
                <a:solidFill>
                  <a:srgbClr val="000000"/>
                </a:solidFill>
                <a:latin typeface="+mj-lt"/>
              </a:rPr>
              <a:t>A </a:t>
            </a:r>
            <a:r>
              <a:rPr lang="fi-FI" sz="1800" dirty="0" err="1">
                <a:solidFill>
                  <a:srgbClr val="000000"/>
                </a:solidFill>
                <a:latin typeface="+mj-lt"/>
              </a:rPr>
              <a:t>Snapshot</a:t>
            </a:r>
            <a:r>
              <a:rPr lang="fi-FI" sz="1800" dirty="0">
                <a:solidFill>
                  <a:srgbClr val="000000"/>
                </a:solidFill>
                <a:latin typeface="+mj-lt"/>
              </a:rPr>
              <a:t> of Europe</a:t>
            </a:r>
          </a:p>
          <a:p>
            <a:pPr marL="0" lvl="0" indent="0" fontAlgn="base">
              <a:lnSpc>
                <a:spcPct val="100000"/>
              </a:lnSpc>
              <a:spcBef>
                <a:spcPct val="0"/>
              </a:spcBef>
              <a:spcAft>
                <a:spcPct val="0"/>
              </a:spcAft>
              <a:buClrTx/>
              <a:buSzTx/>
              <a:buNone/>
            </a:pPr>
            <a:r>
              <a:rPr lang="fi-FI" sz="1800" dirty="0" err="1">
                <a:solidFill>
                  <a:srgbClr val="000000"/>
                </a:solidFill>
                <a:latin typeface="+mj-lt"/>
              </a:rPr>
              <a:t>Cellula</a:t>
            </a:r>
            <a:endParaRPr lang="fi-FI" sz="1800" dirty="0">
              <a:solidFill>
                <a:srgbClr val="000000"/>
              </a:solidFill>
              <a:latin typeface="+mj-lt"/>
            </a:endParaRPr>
          </a:p>
          <a:p>
            <a:pPr marL="0" lvl="0" indent="0" fontAlgn="base">
              <a:lnSpc>
                <a:spcPct val="100000"/>
              </a:lnSpc>
              <a:spcBef>
                <a:spcPct val="0"/>
              </a:spcBef>
              <a:spcAft>
                <a:spcPct val="0"/>
              </a:spcAft>
              <a:buClrTx/>
              <a:buSzTx/>
              <a:buNone/>
            </a:pPr>
            <a:r>
              <a:rPr lang="fi-FI" sz="1800" dirty="0" err="1">
                <a:solidFill>
                  <a:srgbClr val="000000"/>
                </a:solidFill>
                <a:latin typeface="+mj-lt"/>
              </a:rPr>
              <a:t>Getting</a:t>
            </a:r>
            <a:r>
              <a:rPr lang="fi-FI" sz="1800" dirty="0">
                <a:solidFill>
                  <a:srgbClr val="000000"/>
                </a:solidFill>
                <a:latin typeface="+mj-lt"/>
              </a:rPr>
              <a:t> </a:t>
            </a:r>
            <a:r>
              <a:rPr lang="fi-FI" sz="1800" dirty="0" err="1">
                <a:solidFill>
                  <a:srgbClr val="000000"/>
                </a:solidFill>
                <a:latin typeface="+mj-lt"/>
              </a:rPr>
              <a:t>closer</a:t>
            </a:r>
            <a:endParaRPr lang="fi-FI" sz="1800" dirty="0">
              <a:solidFill>
                <a:srgbClr val="000000"/>
              </a:solidFill>
              <a:latin typeface="+mj-lt"/>
            </a:endParaRPr>
          </a:p>
          <a:p>
            <a:pPr marL="0" lvl="0" indent="0" fontAlgn="base">
              <a:lnSpc>
                <a:spcPct val="100000"/>
              </a:lnSpc>
              <a:spcBef>
                <a:spcPct val="0"/>
              </a:spcBef>
              <a:spcAft>
                <a:spcPct val="0"/>
              </a:spcAft>
              <a:buClrTx/>
              <a:buSzTx/>
              <a:buNone/>
            </a:pPr>
            <a:r>
              <a:rPr lang="fi-FI" sz="1800" dirty="0">
                <a:solidFill>
                  <a:srgbClr val="000000"/>
                </a:solidFill>
                <a:latin typeface="+mj-lt"/>
              </a:rPr>
              <a:t>Me and my </a:t>
            </a:r>
            <a:r>
              <a:rPr lang="fi-FI" sz="1800" dirty="0" err="1">
                <a:solidFill>
                  <a:srgbClr val="000000"/>
                </a:solidFill>
                <a:latin typeface="+mj-lt"/>
              </a:rPr>
              <a:t>school</a:t>
            </a:r>
            <a:endParaRPr lang="fi-FI" sz="1800" dirty="0">
              <a:solidFill>
                <a:srgbClr val="000000"/>
              </a:solidFill>
              <a:latin typeface="+mj-lt"/>
            </a:endParaRPr>
          </a:p>
          <a:p>
            <a:pPr marL="0" lvl="0" indent="0" fontAlgn="base">
              <a:lnSpc>
                <a:spcPct val="100000"/>
              </a:lnSpc>
              <a:spcBef>
                <a:spcPct val="0"/>
              </a:spcBef>
              <a:spcAft>
                <a:spcPct val="0"/>
              </a:spcAft>
              <a:buClrTx/>
              <a:buSzTx/>
              <a:buNone/>
            </a:pPr>
            <a:r>
              <a:rPr lang="fi-FI" sz="1800" dirty="0" err="1">
                <a:solidFill>
                  <a:srgbClr val="000000"/>
                </a:solidFill>
                <a:latin typeface="+mj-lt"/>
              </a:rPr>
              <a:t>Marvin</a:t>
            </a:r>
            <a:r>
              <a:rPr lang="fi-FI" sz="1800" dirty="0">
                <a:solidFill>
                  <a:srgbClr val="000000"/>
                </a:solidFill>
                <a:latin typeface="+mj-lt"/>
              </a:rPr>
              <a:t> </a:t>
            </a:r>
            <a:r>
              <a:rPr lang="fi-FI" sz="1800" dirty="0" err="1">
                <a:solidFill>
                  <a:srgbClr val="000000"/>
                </a:solidFill>
                <a:latin typeface="+mj-lt"/>
              </a:rPr>
              <a:t>the</a:t>
            </a:r>
            <a:r>
              <a:rPr lang="fi-FI" sz="1800" dirty="0">
                <a:solidFill>
                  <a:srgbClr val="000000"/>
                </a:solidFill>
                <a:latin typeface="+mj-lt"/>
              </a:rPr>
              <a:t> </a:t>
            </a:r>
            <a:r>
              <a:rPr lang="fi-FI" sz="1800" dirty="0" err="1">
                <a:solidFill>
                  <a:srgbClr val="000000"/>
                </a:solidFill>
                <a:latin typeface="+mj-lt"/>
              </a:rPr>
              <a:t>travelling</a:t>
            </a:r>
            <a:r>
              <a:rPr lang="fi-FI" sz="1800" dirty="0">
                <a:solidFill>
                  <a:srgbClr val="000000"/>
                </a:solidFill>
                <a:latin typeface="+mj-lt"/>
              </a:rPr>
              <a:t> </a:t>
            </a:r>
            <a:r>
              <a:rPr lang="fi-FI" sz="1800" dirty="0" err="1">
                <a:solidFill>
                  <a:srgbClr val="000000"/>
                </a:solidFill>
                <a:latin typeface="+mj-lt"/>
              </a:rPr>
              <a:t>monkey</a:t>
            </a:r>
            <a:endParaRPr lang="fi-FI" sz="1800" dirty="0">
              <a:solidFill>
                <a:srgbClr val="000000"/>
              </a:solidFill>
              <a:latin typeface="+mj-lt"/>
            </a:endParaRPr>
          </a:p>
          <a:p>
            <a:pPr marL="0" lvl="0" indent="0" fontAlgn="base">
              <a:lnSpc>
                <a:spcPct val="100000"/>
              </a:lnSpc>
              <a:spcBef>
                <a:spcPct val="0"/>
              </a:spcBef>
              <a:spcAft>
                <a:spcPct val="0"/>
              </a:spcAft>
              <a:buClrTx/>
              <a:buSzTx/>
              <a:buNone/>
            </a:pPr>
            <a:endParaRPr lang="fi-FI" sz="1800" dirty="0">
              <a:solidFill>
                <a:srgbClr val="000000"/>
              </a:solidFill>
              <a:latin typeface="+mj-lt"/>
            </a:endParaRPr>
          </a:p>
          <a:p>
            <a:pPr marL="0" lvl="0" indent="0" fontAlgn="base">
              <a:lnSpc>
                <a:spcPct val="100000"/>
              </a:lnSpc>
              <a:spcBef>
                <a:spcPct val="0"/>
              </a:spcBef>
              <a:spcAft>
                <a:spcPct val="0"/>
              </a:spcAft>
              <a:buClrTx/>
              <a:buSzTx/>
              <a:buNone/>
            </a:pPr>
            <a:endParaRPr lang="en-US" sz="1800" dirty="0">
              <a:solidFill>
                <a:srgbClr val="000000"/>
              </a:solidFill>
              <a:latin typeface="+mj-lt"/>
            </a:endParaRPr>
          </a:p>
          <a:p>
            <a:pPr marL="0" lvl="0" indent="0" fontAlgn="base">
              <a:lnSpc>
                <a:spcPct val="100000"/>
              </a:lnSpc>
              <a:spcBef>
                <a:spcPct val="0"/>
              </a:spcBef>
              <a:spcAft>
                <a:spcPct val="0"/>
              </a:spcAft>
              <a:buClrTx/>
              <a:buSzTx/>
              <a:buNone/>
            </a:pPr>
            <a:r>
              <a:rPr lang="en-US" sz="1800" dirty="0">
                <a:solidFill>
                  <a:srgbClr val="000000"/>
                </a:solidFill>
                <a:latin typeface="+mj-lt"/>
              </a:rPr>
              <a:t>2010</a:t>
            </a:r>
          </a:p>
          <a:p>
            <a:pPr marL="0" lvl="0" indent="0" fontAlgn="base">
              <a:lnSpc>
                <a:spcPct val="100000"/>
              </a:lnSpc>
              <a:spcBef>
                <a:spcPct val="0"/>
              </a:spcBef>
              <a:spcAft>
                <a:spcPct val="0"/>
              </a:spcAft>
              <a:buClrTx/>
              <a:buSzTx/>
              <a:buNone/>
            </a:pPr>
            <a:r>
              <a:rPr lang="fi-FI" sz="1800" dirty="0">
                <a:solidFill>
                  <a:srgbClr val="000000"/>
                </a:solidFill>
                <a:latin typeface="+mj-lt"/>
              </a:rPr>
              <a:t>A </a:t>
            </a:r>
            <a:r>
              <a:rPr lang="fi-FI" sz="1800" dirty="0" err="1">
                <a:solidFill>
                  <a:srgbClr val="000000"/>
                </a:solidFill>
                <a:latin typeface="+mj-lt"/>
              </a:rPr>
              <a:t>Snapshot</a:t>
            </a:r>
            <a:r>
              <a:rPr lang="fi-FI" sz="1800" dirty="0">
                <a:solidFill>
                  <a:srgbClr val="000000"/>
                </a:solidFill>
                <a:latin typeface="+mj-lt"/>
              </a:rPr>
              <a:t> of Europe</a:t>
            </a:r>
          </a:p>
          <a:p>
            <a:pPr marL="0" lvl="0" indent="0" fontAlgn="base">
              <a:lnSpc>
                <a:spcPct val="100000"/>
              </a:lnSpc>
              <a:spcBef>
                <a:spcPct val="0"/>
              </a:spcBef>
              <a:spcAft>
                <a:spcPct val="0"/>
              </a:spcAft>
              <a:buClrTx/>
              <a:buSzTx/>
              <a:buNone/>
            </a:pPr>
            <a:r>
              <a:rPr lang="fi-FI" sz="1800" dirty="0" err="1">
                <a:solidFill>
                  <a:srgbClr val="000000"/>
                </a:solidFill>
                <a:latin typeface="+mj-lt"/>
              </a:rPr>
              <a:t>Butterflies</a:t>
            </a:r>
            <a:r>
              <a:rPr lang="fi-FI" sz="1800" dirty="0">
                <a:solidFill>
                  <a:srgbClr val="000000"/>
                </a:solidFill>
                <a:latin typeface="+mj-lt"/>
              </a:rPr>
              <a:t> </a:t>
            </a:r>
            <a:r>
              <a:rPr lang="fi-FI" sz="1800" dirty="0" err="1">
                <a:solidFill>
                  <a:srgbClr val="000000"/>
                </a:solidFill>
                <a:latin typeface="+mj-lt"/>
              </a:rPr>
              <a:t>across</a:t>
            </a:r>
            <a:r>
              <a:rPr lang="fi-FI" sz="1800" dirty="0">
                <a:solidFill>
                  <a:srgbClr val="000000"/>
                </a:solidFill>
                <a:latin typeface="+mj-lt"/>
              </a:rPr>
              <a:t> Europe</a:t>
            </a:r>
          </a:p>
          <a:p>
            <a:pPr marL="0" lvl="0" indent="0" fontAlgn="base">
              <a:lnSpc>
                <a:spcPct val="100000"/>
              </a:lnSpc>
              <a:spcBef>
                <a:spcPct val="0"/>
              </a:spcBef>
              <a:spcAft>
                <a:spcPct val="0"/>
              </a:spcAft>
              <a:buClrTx/>
              <a:buSzTx/>
              <a:buNone/>
            </a:pPr>
            <a:r>
              <a:rPr lang="fi-FI" sz="1800" dirty="0">
                <a:solidFill>
                  <a:srgbClr val="000000"/>
                </a:solidFill>
                <a:latin typeface="+mj-lt"/>
              </a:rPr>
              <a:t>European Day of </a:t>
            </a:r>
            <a:r>
              <a:rPr lang="fi-FI" sz="1800" dirty="0" err="1">
                <a:solidFill>
                  <a:srgbClr val="000000"/>
                </a:solidFill>
                <a:latin typeface="+mj-lt"/>
              </a:rPr>
              <a:t>Languages</a:t>
            </a:r>
            <a:endParaRPr lang="fi-FI" sz="1800" dirty="0">
              <a:solidFill>
                <a:srgbClr val="000000"/>
              </a:solidFill>
              <a:latin typeface="+mj-lt"/>
            </a:endParaRPr>
          </a:p>
          <a:p>
            <a:pPr marL="0" lvl="0" indent="0" fontAlgn="base">
              <a:lnSpc>
                <a:spcPct val="100000"/>
              </a:lnSpc>
              <a:spcBef>
                <a:spcPct val="0"/>
              </a:spcBef>
              <a:spcAft>
                <a:spcPct val="0"/>
              </a:spcAft>
              <a:buClrTx/>
              <a:buSzTx/>
              <a:buNone/>
            </a:pPr>
            <a:r>
              <a:rPr lang="fi-FI" sz="1800" dirty="0" err="1">
                <a:solidFill>
                  <a:srgbClr val="000000"/>
                </a:solidFill>
                <a:latin typeface="+mj-lt"/>
              </a:rPr>
              <a:t>Let's</a:t>
            </a:r>
            <a:r>
              <a:rPr lang="fi-FI" sz="1800" dirty="0">
                <a:solidFill>
                  <a:srgbClr val="000000"/>
                </a:solidFill>
                <a:latin typeface="+mj-lt"/>
              </a:rPr>
              <a:t> </a:t>
            </a:r>
            <a:r>
              <a:rPr lang="fi-FI" sz="1800" dirty="0" err="1">
                <a:solidFill>
                  <a:srgbClr val="000000"/>
                </a:solidFill>
                <a:latin typeface="+mj-lt"/>
              </a:rPr>
              <a:t>learn</a:t>
            </a:r>
            <a:r>
              <a:rPr lang="fi-FI" sz="1800" dirty="0">
                <a:solidFill>
                  <a:srgbClr val="000000"/>
                </a:solidFill>
                <a:latin typeface="+mj-lt"/>
              </a:rPr>
              <a:t> </a:t>
            </a:r>
            <a:r>
              <a:rPr lang="fi-FI" sz="1800" dirty="0" err="1">
                <a:solidFill>
                  <a:srgbClr val="000000"/>
                </a:solidFill>
                <a:latin typeface="+mj-lt"/>
              </a:rPr>
              <a:t>new</a:t>
            </a:r>
            <a:r>
              <a:rPr lang="fi-FI" sz="1800" dirty="0">
                <a:solidFill>
                  <a:srgbClr val="000000"/>
                </a:solidFill>
                <a:latin typeface="+mj-lt"/>
              </a:rPr>
              <a:t> </a:t>
            </a:r>
            <a:r>
              <a:rPr lang="fi-FI" sz="1800" dirty="0" err="1">
                <a:solidFill>
                  <a:srgbClr val="000000"/>
                </a:solidFill>
                <a:latin typeface="+mj-lt"/>
              </a:rPr>
              <a:t>games</a:t>
            </a:r>
            <a:r>
              <a:rPr lang="fi-FI" sz="1800" dirty="0">
                <a:solidFill>
                  <a:srgbClr val="000000"/>
                </a:solidFill>
                <a:latin typeface="+mj-lt"/>
              </a:rPr>
              <a:t>!</a:t>
            </a:r>
          </a:p>
          <a:p>
            <a:pPr marL="0" lvl="0" indent="0" fontAlgn="base">
              <a:lnSpc>
                <a:spcPct val="100000"/>
              </a:lnSpc>
              <a:spcBef>
                <a:spcPct val="0"/>
              </a:spcBef>
              <a:spcAft>
                <a:spcPct val="0"/>
              </a:spcAft>
              <a:buClrTx/>
              <a:buSzTx/>
              <a:buNone/>
            </a:pPr>
            <a:r>
              <a:rPr lang="en-US" sz="1800" dirty="0">
                <a:solidFill>
                  <a:srgbClr val="000000"/>
                </a:solidFill>
                <a:latin typeface="+mj-lt"/>
              </a:rPr>
              <a:t>Let's talk and learn English!</a:t>
            </a:r>
          </a:p>
          <a:p>
            <a:pPr marL="0" lvl="0" indent="0" fontAlgn="base">
              <a:lnSpc>
                <a:spcPct val="100000"/>
              </a:lnSpc>
              <a:spcBef>
                <a:spcPct val="0"/>
              </a:spcBef>
              <a:spcAft>
                <a:spcPct val="0"/>
              </a:spcAft>
              <a:buClrTx/>
              <a:buSzTx/>
              <a:buNone/>
            </a:pPr>
            <a:endParaRPr lang="fi-FI" sz="1800" b="1" dirty="0">
              <a:solidFill>
                <a:srgbClr val="000000"/>
              </a:solidFill>
              <a:latin typeface="Arial" charset="0"/>
            </a:endParaRPr>
          </a:p>
          <a:p>
            <a:endParaRPr lang="fi-FI" sz="1800" dirty="0"/>
          </a:p>
        </p:txBody>
      </p:sp>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742189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500"/>
                                        <p:tgtEl>
                                          <p:spTgt spid="3">
                                            <p:txEl>
                                              <p:pRg st="10" end="10"/>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wipe(down)">
                                      <p:cBhvr>
                                        <p:cTn id="43" dur="500"/>
                                        <p:tgtEl>
                                          <p:spTgt spid="3">
                                            <p:txEl>
                                              <p:pRg st="11" end="11"/>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wipe(down)">
                                      <p:cBhvr>
                                        <p:cTn id="47" dur="500"/>
                                        <p:tgtEl>
                                          <p:spTgt spid="3">
                                            <p:txEl>
                                              <p:pRg st="12" end="12"/>
                                            </p:txEl>
                                          </p:spTgt>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wipe(down)">
                                      <p:cBhvr>
                                        <p:cTn id="51" dur="500"/>
                                        <p:tgtEl>
                                          <p:spTgt spid="3">
                                            <p:txEl>
                                              <p:pRg st="13" end="13"/>
                                            </p:txEl>
                                          </p:spTgt>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wipe(down)">
                                      <p:cBhvr>
                                        <p:cTn id="55" dur="500"/>
                                        <p:tgtEl>
                                          <p:spTgt spid="3">
                                            <p:txEl>
                                              <p:pRg st="14" end="14"/>
                                            </p:txEl>
                                          </p:spTgt>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wipe(down)">
                                      <p:cBhvr>
                                        <p:cTn id="59"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827584" y="764704"/>
            <a:ext cx="8229600" cy="850106"/>
          </a:xfrm>
        </p:spPr>
        <p:txBody>
          <a:bodyPr/>
          <a:lstStyle/>
          <a:p>
            <a:r>
              <a:rPr lang="fi-FI" b="0" dirty="0" err="1" smtClean="0">
                <a:effectLst/>
                <a:cs typeface="Times New Roman" pitchFamily="18" charset="0"/>
              </a:rPr>
              <a:t>You</a:t>
            </a:r>
            <a:r>
              <a:rPr lang="fi-FI" b="0" dirty="0" smtClean="0">
                <a:effectLst/>
                <a:cs typeface="Times New Roman" pitchFamily="18" charset="0"/>
              </a:rPr>
              <a:t> + Me = Fun!</a:t>
            </a:r>
            <a:endParaRPr lang="fi-FI" b="0" dirty="0">
              <a:effectLst/>
              <a:cs typeface="Times New Roman" pitchFamily="18" charset="0"/>
            </a:endParaRPr>
          </a:p>
        </p:txBody>
      </p:sp>
      <p:sp>
        <p:nvSpPr>
          <p:cNvPr id="2" name="Sisällön paikkamerkki 1"/>
          <p:cNvSpPr>
            <a:spLocks noGrp="1"/>
          </p:cNvSpPr>
          <p:nvPr>
            <p:ph idx="1"/>
          </p:nvPr>
        </p:nvSpPr>
        <p:spPr>
          <a:xfrm>
            <a:off x="827584" y="1836357"/>
            <a:ext cx="7859216" cy="4525963"/>
          </a:xfrm>
        </p:spPr>
        <p:txBody>
          <a:bodyPr/>
          <a:lstStyle/>
          <a:p>
            <a:r>
              <a:rPr lang="fi-FI" dirty="0" smtClean="0">
                <a:latin typeface="+mj-lt"/>
                <a:cs typeface="Times New Roman" pitchFamily="18" charset="0"/>
              </a:rPr>
              <a:t>Oppilaat keksivät ympäristöstään matemaattisia ongelmia</a:t>
            </a:r>
          </a:p>
          <a:p>
            <a:r>
              <a:rPr lang="fi-FI" dirty="0" smtClean="0">
                <a:latin typeface="+mj-lt"/>
                <a:cs typeface="Times New Roman" pitchFamily="18" charset="0"/>
              </a:rPr>
              <a:t>Valokuvataan kohde, ope auttaa tehtävän kääntämisessä englanniksi</a:t>
            </a:r>
          </a:p>
          <a:p>
            <a:r>
              <a:rPr lang="fi-FI" dirty="0" smtClean="0">
                <a:latin typeface="+mj-lt"/>
                <a:cs typeface="Times New Roman" pitchFamily="18" charset="0"/>
              </a:rPr>
              <a:t>Tutustutaan ja ratkaistaan toisten tekemiä tehtäviä</a:t>
            </a:r>
            <a:endParaRPr lang="fi-FI" dirty="0">
              <a:latin typeface="+mj-lt"/>
              <a:cs typeface="Times New Roman" pitchFamily="18" charset="0"/>
            </a:endParaRPr>
          </a:p>
        </p:txBody>
      </p:sp>
      <p:sp>
        <p:nvSpPr>
          <p:cNvPr id="3" name="Alatunnisteen paikkamerkki 2"/>
          <p:cNvSpPr>
            <a:spLocks noGrp="1"/>
          </p:cNvSpPr>
          <p:nvPr>
            <p:ph type="ftr" sz="quarter" idx="11"/>
          </p:nvPr>
        </p:nvSpPr>
        <p:spPr/>
        <p:txBody>
          <a:bodyPr/>
          <a:lstStyle/>
          <a:p>
            <a:r>
              <a:rPr lang="pl-PL" smtClean="0">
                <a:latin typeface="Times New Roman" pitchFamily="18" charset="0"/>
                <a:cs typeface="Times New Roman" pitchFamily="18" charset="0"/>
              </a:rPr>
              <a:t>@Sari Auramo 2017 CC BY-NC-SA</a:t>
            </a:r>
            <a:endParaRPr lang="fi-FI" dirty="0">
              <a:latin typeface="Times New Roman" pitchFamily="18" charset="0"/>
              <a:cs typeface="Times New Roman" pitchFamily="18" charset="0"/>
            </a:endParaRPr>
          </a:p>
        </p:txBody>
      </p:sp>
      <p:pic>
        <p:nvPicPr>
          <p:cNvPr id="1026" name="Picture 2" descr="image_gallery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728" y="3429000"/>
            <a:ext cx="4248472" cy="283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7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tsikko 1"/>
          <p:cNvSpPr>
            <a:spLocks noGrp="1"/>
          </p:cNvSpPr>
          <p:nvPr>
            <p:ph type="title"/>
          </p:nvPr>
        </p:nvSpPr>
        <p:spPr/>
        <p:txBody>
          <a:bodyPr/>
          <a:lstStyle/>
          <a:p>
            <a:pPr eaLnBrk="1" hangingPunct="1"/>
            <a:r>
              <a:rPr lang="fi-FI" dirty="0" smtClean="0"/>
              <a:t>Kalle</a:t>
            </a:r>
          </a:p>
        </p:txBody>
      </p:sp>
      <p:pic>
        <p:nvPicPr>
          <p:cNvPr id="7171"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4128" y="1988840"/>
            <a:ext cx="2680741" cy="4022725"/>
          </a:xfrm>
        </p:spPr>
      </p:pic>
      <p:sp>
        <p:nvSpPr>
          <p:cNvPr id="7172" name="Tekstiruutu 4"/>
          <p:cNvSpPr txBox="1">
            <a:spLocks noChangeArrowheads="1"/>
          </p:cNvSpPr>
          <p:nvPr/>
        </p:nvSpPr>
        <p:spPr bwMode="auto">
          <a:xfrm>
            <a:off x="822960" y="1988840"/>
            <a:ext cx="43211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i-FI" sz="2400" dirty="0" err="1">
                <a:latin typeface="+mj-lt"/>
              </a:rPr>
              <a:t>Hello</a:t>
            </a:r>
            <a:r>
              <a:rPr lang="fi-FI" sz="2400" dirty="0">
                <a:latin typeface="+mj-lt"/>
              </a:rPr>
              <a:t>!</a:t>
            </a:r>
          </a:p>
          <a:p>
            <a:pPr eaLnBrk="1" hangingPunct="1"/>
            <a:r>
              <a:rPr lang="fi-FI" sz="2400" dirty="0">
                <a:latin typeface="+mj-lt"/>
              </a:rPr>
              <a:t>My </a:t>
            </a:r>
            <a:r>
              <a:rPr lang="fi-FI" sz="2400" dirty="0" err="1">
                <a:latin typeface="+mj-lt"/>
              </a:rPr>
              <a:t>name</a:t>
            </a:r>
            <a:r>
              <a:rPr lang="fi-FI" sz="2400" dirty="0">
                <a:latin typeface="+mj-lt"/>
              </a:rPr>
              <a:t> is Kalle.</a:t>
            </a:r>
          </a:p>
          <a:p>
            <a:pPr eaLnBrk="1" hangingPunct="1"/>
            <a:r>
              <a:rPr lang="fi-FI" sz="2400" dirty="0">
                <a:latin typeface="+mj-lt"/>
              </a:rPr>
              <a:t>My </a:t>
            </a:r>
            <a:r>
              <a:rPr lang="fi-FI" sz="2400" dirty="0" err="1">
                <a:latin typeface="+mj-lt"/>
              </a:rPr>
              <a:t>favourite</a:t>
            </a:r>
            <a:r>
              <a:rPr lang="fi-FI" sz="2400" dirty="0">
                <a:latin typeface="+mj-lt"/>
              </a:rPr>
              <a:t> </a:t>
            </a:r>
            <a:r>
              <a:rPr lang="fi-FI" sz="2400" dirty="0" err="1">
                <a:latin typeface="+mj-lt"/>
              </a:rPr>
              <a:t>colours</a:t>
            </a:r>
            <a:r>
              <a:rPr lang="fi-FI" sz="2400" dirty="0">
                <a:latin typeface="+mj-lt"/>
              </a:rPr>
              <a:t> </a:t>
            </a:r>
            <a:r>
              <a:rPr lang="fi-FI" sz="2400" dirty="0" err="1">
                <a:latin typeface="+mj-lt"/>
              </a:rPr>
              <a:t>are</a:t>
            </a:r>
            <a:r>
              <a:rPr lang="fi-FI" sz="2400" dirty="0">
                <a:latin typeface="+mj-lt"/>
              </a:rPr>
              <a:t> </a:t>
            </a:r>
            <a:r>
              <a:rPr lang="fi-FI" sz="2400" dirty="0" err="1">
                <a:latin typeface="+mj-lt"/>
              </a:rPr>
              <a:t>black</a:t>
            </a:r>
            <a:r>
              <a:rPr lang="fi-FI" sz="2400" dirty="0">
                <a:latin typeface="+mj-lt"/>
              </a:rPr>
              <a:t>, </a:t>
            </a:r>
            <a:r>
              <a:rPr lang="fi-FI" sz="2400" dirty="0" err="1">
                <a:latin typeface="+mj-lt"/>
              </a:rPr>
              <a:t>torquise</a:t>
            </a:r>
            <a:r>
              <a:rPr lang="fi-FI" sz="2400" dirty="0">
                <a:latin typeface="+mj-lt"/>
              </a:rPr>
              <a:t> and white. </a:t>
            </a:r>
          </a:p>
          <a:p>
            <a:pPr eaLnBrk="1" hangingPunct="1"/>
            <a:r>
              <a:rPr lang="fi-FI" sz="2400" dirty="0">
                <a:latin typeface="+mj-lt"/>
              </a:rPr>
              <a:t>My </a:t>
            </a:r>
            <a:r>
              <a:rPr lang="fi-FI" sz="2400" dirty="0" err="1">
                <a:latin typeface="+mj-lt"/>
              </a:rPr>
              <a:t>hobbies</a:t>
            </a:r>
            <a:r>
              <a:rPr lang="fi-FI" sz="2400" dirty="0">
                <a:latin typeface="+mj-lt"/>
              </a:rPr>
              <a:t> </a:t>
            </a:r>
            <a:r>
              <a:rPr lang="fi-FI" sz="2400" dirty="0" err="1">
                <a:latin typeface="+mj-lt"/>
              </a:rPr>
              <a:t>are</a:t>
            </a:r>
            <a:r>
              <a:rPr lang="fi-FI" sz="2400" dirty="0">
                <a:latin typeface="+mj-lt"/>
              </a:rPr>
              <a:t> ice-hockey and </a:t>
            </a:r>
            <a:r>
              <a:rPr lang="fi-FI" sz="2400" dirty="0" err="1">
                <a:latin typeface="+mj-lt"/>
              </a:rPr>
              <a:t>football</a:t>
            </a:r>
            <a:r>
              <a:rPr lang="fi-FI" sz="2400" dirty="0">
                <a:latin typeface="+mj-lt"/>
              </a:rPr>
              <a:t>.</a:t>
            </a:r>
          </a:p>
          <a:p>
            <a:pPr eaLnBrk="1" hangingPunct="1"/>
            <a:r>
              <a:rPr lang="fi-FI" sz="2400" dirty="0">
                <a:latin typeface="+mj-lt"/>
              </a:rPr>
              <a:t>I </a:t>
            </a:r>
            <a:r>
              <a:rPr lang="fi-FI" sz="2400" dirty="0" err="1">
                <a:latin typeface="+mj-lt"/>
              </a:rPr>
              <a:t>like</a:t>
            </a:r>
            <a:r>
              <a:rPr lang="fi-FI" sz="2400" dirty="0">
                <a:latin typeface="+mj-lt"/>
              </a:rPr>
              <a:t> </a:t>
            </a:r>
            <a:r>
              <a:rPr lang="fi-FI" sz="2400" dirty="0" err="1">
                <a:latin typeface="+mj-lt"/>
              </a:rPr>
              <a:t>sports</a:t>
            </a:r>
            <a:r>
              <a:rPr lang="fi-FI" sz="2400" dirty="0">
                <a:latin typeface="+mj-lt"/>
              </a:rPr>
              <a:t>.</a:t>
            </a:r>
          </a:p>
          <a:p>
            <a:pPr eaLnBrk="1" hangingPunct="1"/>
            <a:r>
              <a:rPr lang="fi-FI" sz="2400" dirty="0">
                <a:latin typeface="+mj-lt"/>
              </a:rPr>
              <a:t>At </a:t>
            </a:r>
            <a:r>
              <a:rPr lang="fi-FI" sz="2400" dirty="0" err="1">
                <a:latin typeface="+mj-lt"/>
              </a:rPr>
              <a:t>school</a:t>
            </a:r>
            <a:r>
              <a:rPr lang="fi-FI" sz="2400" dirty="0">
                <a:latin typeface="+mj-lt"/>
              </a:rPr>
              <a:t> my </a:t>
            </a:r>
            <a:r>
              <a:rPr lang="fi-FI" sz="2400" dirty="0" err="1">
                <a:latin typeface="+mj-lt"/>
              </a:rPr>
              <a:t>favourite</a:t>
            </a:r>
            <a:r>
              <a:rPr lang="fi-FI" sz="2400" dirty="0">
                <a:latin typeface="+mj-lt"/>
              </a:rPr>
              <a:t> </a:t>
            </a:r>
            <a:r>
              <a:rPr lang="fi-FI" sz="2400" dirty="0" err="1">
                <a:latin typeface="+mj-lt"/>
              </a:rPr>
              <a:t>subjects</a:t>
            </a:r>
            <a:r>
              <a:rPr lang="fi-FI" sz="2400" dirty="0">
                <a:latin typeface="+mj-lt"/>
              </a:rPr>
              <a:t> </a:t>
            </a:r>
            <a:r>
              <a:rPr lang="fi-FI" sz="2400" dirty="0" err="1">
                <a:latin typeface="+mj-lt"/>
              </a:rPr>
              <a:t>are</a:t>
            </a:r>
            <a:r>
              <a:rPr lang="fi-FI" sz="2400" dirty="0">
                <a:latin typeface="+mj-lt"/>
              </a:rPr>
              <a:t> </a:t>
            </a:r>
            <a:r>
              <a:rPr lang="fi-FI" sz="2400" dirty="0" err="1">
                <a:latin typeface="+mj-lt"/>
              </a:rPr>
              <a:t>math</a:t>
            </a:r>
            <a:r>
              <a:rPr lang="fi-FI" sz="2400" dirty="0">
                <a:latin typeface="+mj-lt"/>
              </a:rPr>
              <a:t>, </a:t>
            </a:r>
            <a:r>
              <a:rPr lang="fi-FI" sz="2400" dirty="0" err="1">
                <a:latin typeface="+mj-lt"/>
              </a:rPr>
              <a:t>crafts</a:t>
            </a:r>
            <a:r>
              <a:rPr lang="fi-FI" sz="2400" dirty="0">
                <a:latin typeface="+mj-lt"/>
              </a:rPr>
              <a:t> and PE.</a:t>
            </a:r>
          </a:p>
        </p:txBody>
      </p:sp>
      <p:sp>
        <p:nvSpPr>
          <p:cNvPr id="2" name="Alatunnisteen paikkamerkki 1"/>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16197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P5902.JPG"/>
          <p:cNvPicPr>
            <a:picLocks noChangeAspect="1"/>
          </p:cNvPicPr>
          <p:nvPr/>
        </p:nvPicPr>
        <p:blipFill>
          <a:blip r:embed="rId2" cstate="print"/>
          <a:stretch>
            <a:fillRect/>
          </a:stretch>
        </p:blipFill>
        <p:spPr>
          <a:xfrm>
            <a:off x="1043608" y="555168"/>
            <a:ext cx="4171334" cy="2792381"/>
          </a:xfrm>
          <a:prstGeom prst="rect">
            <a:avLst/>
          </a:prstGeom>
        </p:spPr>
      </p:pic>
      <p:pic>
        <p:nvPicPr>
          <p:cNvPr id="3" name="Afbeelding 2" descr="IMGP5903.JPG"/>
          <p:cNvPicPr>
            <a:picLocks noChangeAspect="1"/>
          </p:cNvPicPr>
          <p:nvPr/>
        </p:nvPicPr>
        <p:blipFill>
          <a:blip r:embed="rId3" cstate="print"/>
          <a:stretch>
            <a:fillRect/>
          </a:stretch>
        </p:blipFill>
        <p:spPr>
          <a:xfrm>
            <a:off x="1043608" y="3463005"/>
            <a:ext cx="4171334" cy="2792381"/>
          </a:xfrm>
          <a:prstGeom prst="rect">
            <a:avLst/>
          </a:prstGeom>
        </p:spPr>
      </p:pic>
      <p:sp>
        <p:nvSpPr>
          <p:cNvPr id="4" name="Tekstvak 3"/>
          <p:cNvSpPr txBox="1"/>
          <p:nvPr/>
        </p:nvSpPr>
        <p:spPr>
          <a:xfrm>
            <a:off x="5429256" y="1285860"/>
            <a:ext cx="3357586" cy="3416320"/>
          </a:xfrm>
          <a:prstGeom prst="rect">
            <a:avLst/>
          </a:prstGeom>
          <a:noFill/>
        </p:spPr>
        <p:txBody>
          <a:bodyPr wrap="square" rtlCol="0">
            <a:spAutoFit/>
          </a:bodyPr>
          <a:lstStyle/>
          <a:p>
            <a:r>
              <a:rPr lang="nl-NL" dirty="0" err="1" smtClean="0">
                <a:latin typeface="+mj-lt"/>
              </a:rPr>
              <a:t>How</a:t>
            </a:r>
            <a:r>
              <a:rPr lang="nl-NL" dirty="0" smtClean="0">
                <a:latin typeface="+mj-lt"/>
              </a:rPr>
              <a:t> </a:t>
            </a:r>
            <a:r>
              <a:rPr lang="nl-NL" dirty="0" err="1" smtClean="0">
                <a:latin typeface="+mj-lt"/>
              </a:rPr>
              <a:t>many</a:t>
            </a:r>
            <a:r>
              <a:rPr lang="nl-NL" dirty="0" smtClean="0">
                <a:latin typeface="+mj-lt"/>
              </a:rPr>
              <a:t> boys are in </a:t>
            </a:r>
            <a:r>
              <a:rPr lang="nl-NL" dirty="0" err="1" smtClean="0">
                <a:latin typeface="+mj-lt"/>
              </a:rPr>
              <a:t>our</a:t>
            </a:r>
            <a:r>
              <a:rPr lang="nl-NL" dirty="0" smtClean="0">
                <a:latin typeface="+mj-lt"/>
              </a:rPr>
              <a:t> </a:t>
            </a:r>
            <a:r>
              <a:rPr lang="nl-NL" dirty="0" err="1" smtClean="0">
                <a:latin typeface="+mj-lt"/>
              </a:rPr>
              <a:t>class</a:t>
            </a:r>
            <a:r>
              <a:rPr lang="nl-NL" dirty="0" smtClean="0">
                <a:latin typeface="+mj-lt"/>
              </a:rPr>
              <a:t>?</a:t>
            </a:r>
          </a:p>
          <a:p>
            <a:r>
              <a:rPr lang="nl-NL" dirty="0" err="1" smtClean="0">
                <a:latin typeface="+mj-lt"/>
              </a:rPr>
              <a:t>How</a:t>
            </a:r>
            <a:r>
              <a:rPr lang="nl-NL" dirty="0" smtClean="0">
                <a:latin typeface="+mj-lt"/>
              </a:rPr>
              <a:t> </a:t>
            </a:r>
            <a:r>
              <a:rPr lang="nl-NL" dirty="0" err="1" smtClean="0">
                <a:latin typeface="+mj-lt"/>
              </a:rPr>
              <a:t>many</a:t>
            </a:r>
            <a:r>
              <a:rPr lang="nl-NL" dirty="0" smtClean="0">
                <a:latin typeface="+mj-lt"/>
              </a:rPr>
              <a:t> </a:t>
            </a:r>
            <a:r>
              <a:rPr lang="nl-NL" dirty="0" err="1" smtClean="0">
                <a:latin typeface="+mj-lt"/>
              </a:rPr>
              <a:t>girls</a:t>
            </a:r>
            <a:r>
              <a:rPr lang="nl-NL" dirty="0" smtClean="0">
                <a:latin typeface="+mj-lt"/>
              </a:rPr>
              <a:t> are in </a:t>
            </a:r>
            <a:r>
              <a:rPr lang="nl-NL" dirty="0" err="1" smtClean="0">
                <a:latin typeface="+mj-lt"/>
              </a:rPr>
              <a:t>our</a:t>
            </a:r>
            <a:r>
              <a:rPr lang="nl-NL" dirty="0" smtClean="0">
                <a:latin typeface="+mj-lt"/>
              </a:rPr>
              <a:t> </a:t>
            </a:r>
            <a:r>
              <a:rPr lang="nl-NL" dirty="0" err="1" smtClean="0">
                <a:latin typeface="+mj-lt"/>
              </a:rPr>
              <a:t>class</a:t>
            </a:r>
            <a:r>
              <a:rPr lang="nl-NL" dirty="0" smtClean="0">
                <a:latin typeface="+mj-lt"/>
              </a:rPr>
              <a:t>?</a:t>
            </a:r>
          </a:p>
          <a:p>
            <a:r>
              <a:rPr lang="nl-NL" dirty="0" err="1" smtClean="0">
                <a:latin typeface="+mj-lt"/>
              </a:rPr>
              <a:t>How</a:t>
            </a:r>
            <a:r>
              <a:rPr lang="nl-NL" dirty="0" smtClean="0">
                <a:latin typeface="+mj-lt"/>
              </a:rPr>
              <a:t> </a:t>
            </a:r>
            <a:r>
              <a:rPr lang="nl-NL" dirty="0" err="1" smtClean="0">
                <a:latin typeface="+mj-lt"/>
              </a:rPr>
              <a:t>many</a:t>
            </a:r>
            <a:r>
              <a:rPr lang="nl-NL" dirty="0" smtClean="0">
                <a:latin typeface="+mj-lt"/>
              </a:rPr>
              <a:t> </a:t>
            </a:r>
            <a:r>
              <a:rPr lang="nl-NL" dirty="0" err="1" smtClean="0">
                <a:latin typeface="+mj-lt"/>
              </a:rPr>
              <a:t>children</a:t>
            </a:r>
            <a:r>
              <a:rPr lang="nl-NL" dirty="0" smtClean="0">
                <a:latin typeface="+mj-lt"/>
              </a:rPr>
              <a:t> in </a:t>
            </a:r>
            <a:r>
              <a:rPr lang="nl-NL" dirty="0" err="1" smtClean="0">
                <a:latin typeface="+mj-lt"/>
              </a:rPr>
              <a:t>total</a:t>
            </a:r>
            <a:r>
              <a:rPr lang="nl-NL" dirty="0" smtClean="0">
                <a:latin typeface="+mj-lt"/>
              </a:rPr>
              <a:t>?</a:t>
            </a:r>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r>
              <a:rPr lang="nl-NL" dirty="0" smtClean="0">
                <a:latin typeface="+mj-lt"/>
              </a:rPr>
              <a:t>Love </a:t>
            </a:r>
            <a:r>
              <a:rPr lang="nl-NL" dirty="0" err="1" smtClean="0">
                <a:latin typeface="+mj-lt"/>
              </a:rPr>
              <a:t>from</a:t>
            </a:r>
            <a:r>
              <a:rPr lang="nl-NL" dirty="0" smtClean="0">
                <a:latin typeface="+mj-lt"/>
              </a:rPr>
              <a:t> Sylvie and  Sem</a:t>
            </a:r>
            <a:endParaRPr lang="nl-NL" dirty="0">
              <a:latin typeface="+mj-lt"/>
            </a:endParaRPr>
          </a:p>
        </p:txBody>
      </p:sp>
      <p:sp>
        <p:nvSpPr>
          <p:cNvPr id="5" name="Alatunnisteen paikkamerkki 4"/>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326344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err="1" smtClean="0"/>
              <a:t>Northern</a:t>
            </a:r>
            <a:r>
              <a:rPr lang="fi-FI" dirty="0" smtClean="0"/>
              <a:t> </a:t>
            </a:r>
            <a:r>
              <a:rPr lang="fi-FI" dirty="0" err="1" smtClean="0"/>
              <a:t>friends</a:t>
            </a:r>
            <a:endParaRPr lang="fi-FI" dirty="0"/>
          </a:p>
        </p:txBody>
      </p:sp>
      <p:pic>
        <p:nvPicPr>
          <p:cNvPr id="5" name="4cdzd2ZibZk"/>
          <p:cNvPicPr>
            <a:picLocks noGrp="1" noRot="1" noChangeAspect="1"/>
          </p:cNvPicPr>
          <p:nvPr>
            <p:ph idx="1"/>
            <a:videoFile r:link="rId1"/>
          </p:nvPr>
        </p:nvPicPr>
        <p:blipFill>
          <a:blip r:embed="rId3"/>
          <a:stretch>
            <a:fillRect/>
          </a:stretch>
        </p:blipFill>
        <p:spPr>
          <a:xfrm>
            <a:off x="915590" y="2041173"/>
            <a:ext cx="6968778" cy="3919938"/>
          </a:xfrm>
          <a:prstGeom prst="rect">
            <a:avLst/>
          </a:prstGeom>
        </p:spPr>
      </p:pic>
      <p:sp>
        <p:nvSpPr>
          <p:cNvPr id="2" name="Alatunnisteen paikkamerkki 1"/>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23362771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539552" y="260648"/>
            <a:ext cx="7543801" cy="4023360"/>
          </a:xfrm>
        </p:spPr>
        <p:txBody>
          <a:bodyPr>
            <a:normAutofit/>
          </a:bodyPr>
          <a:lstStyle/>
          <a:p>
            <a:r>
              <a:rPr lang="fi-FI" sz="3600" dirty="0" err="1" smtClean="0"/>
              <a:t>The</a:t>
            </a:r>
            <a:r>
              <a:rPr lang="fi-FI" sz="3600" dirty="0" smtClean="0"/>
              <a:t> </a:t>
            </a:r>
            <a:r>
              <a:rPr lang="fi-FI" sz="3600" dirty="0" err="1" smtClean="0"/>
              <a:t>tree</a:t>
            </a:r>
            <a:r>
              <a:rPr lang="fi-FI" sz="3600" dirty="0" smtClean="0"/>
              <a:t> </a:t>
            </a:r>
            <a:r>
              <a:rPr lang="fi-FI" sz="3600" dirty="0" err="1" smtClean="0"/>
              <a:t>full</a:t>
            </a:r>
            <a:r>
              <a:rPr lang="fi-FI" sz="3600" dirty="0" smtClean="0"/>
              <a:t> of </a:t>
            </a:r>
            <a:r>
              <a:rPr lang="fi-FI" sz="3600" dirty="0" err="1" smtClean="0"/>
              <a:t>spring</a:t>
            </a:r>
            <a:r>
              <a:rPr lang="fi-FI" sz="3600" dirty="0" smtClean="0"/>
              <a:t> </a:t>
            </a:r>
            <a:r>
              <a:rPr lang="fi-FI" sz="3600" dirty="0" err="1" smtClean="0"/>
              <a:t>birds</a:t>
            </a:r>
            <a:endParaRPr lang="fi-FI" sz="3600" dirty="0" smtClean="0"/>
          </a:p>
          <a:p>
            <a:r>
              <a:rPr lang="fi-FI" sz="3600" dirty="0" err="1" smtClean="0"/>
              <a:t>The</a:t>
            </a:r>
            <a:r>
              <a:rPr lang="fi-FI" sz="3600" dirty="0" smtClean="0"/>
              <a:t> </a:t>
            </a:r>
            <a:r>
              <a:rPr lang="fi-FI" sz="3600" dirty="0" err="1" smtClean="0"/>
              <a:t>garden</a:t>
            </a:r>
            <a:r>
              <a:rPr lang="fi-FI" sz="3600" dirty="0" smtClean="0"/>
              <a:t> </a:t>
            </a:r>
            <a:r>
              <a:rPr lang="fi-FI" sz="3600" dirty="0" err="1" smtClean="0"/>
              <a:t>full</a:t>
            </a:r>
            <a:r>
              <a:rPr lang="fi-FI" sz="3600" dirty="0" smtClean="0"/>
              <a:t> of </a:t>
            </a:r>
            <a:r>
              <a:rPr lang="fi-FI" sz="3600" dirty="0" err="1" smtClean="0"/>
              <a:t>spring</a:t>
            </a:r>
            <a:r>
              <a:rPr lang="fi-FI" sz="3600" dirty="0" smtClean="0"/>
              <a:t> </a:t>
            </a:r>
            <a:r>
              <a:rPr lang="fi-FI" sz="3600" dirty="0" err="1" smtClean="0"/>
              <a:t>flowers</a:t>
            </a:r>
            <a:endParaRPr lang="fi-FI" sz="3600" dirty="0" smtClean="0"/>
          </a:p>
          <a:p>
            <a:r>
              <a:rPr lang="fi-FI" sz="3600" dirty="0" err="1" smtClean="0"/>
              <a:t>The</a:t>
            </a:r>
            <a:r>
              <a:rPr lang="fi-FI" sz="3600" dirty="0" smtClean="0"/>
              <a:t> </a:t>
            </a:r>
            <a:r>
              <a:rPr lang="fi-FI" sz="3600" dirty="0" err="1" smtClean="0"/>
              <a:t>garden</a:t>
            </a:r>
            <a:r>
              <a:rPr lang="fi-FI" sz="3600" dirty="0" smtClean="0"/>
              <a:t> </a:t>
            </a:r>
            <a:r>
              <a:rPr lang="fi-FI" sz="3600" dirty="0" err="1" smtClean="0"/>
              <a:t>full</a:t>
            </a:r>
            <a:r>
              <a:rPr lang="fi-FI" sz="3600" dirty="0" smtClean="0"/>
              <a:t> of </a:t>
            </a:r>
            <a:r>
              <a:rPr lang="fi-FI" sz="3600" dirty="0" err="1" smtClean="0"/>
              <a:t>spring</a:t>
            </a:r>
            <a:r>
              <a:rPr lang="fi-FI" sz="3600" dirty="0" smtClean="0"/>
              <a:t> </a:t>
            </a:r>
            <a:r>
              <a:rPr lang="fi-FI" sz="3600" dirty="0" err="1" smtClean="0"/>
              <a:t>butterflies</a:t>
            </a:r>
            <a:endParaRPr lang="fi-FI" sz="3600" dirty="0" smtClean="0"/>
          </a:p>
          <a:p>
            <a:r>
              <a:rPr lang="fi-FI" sz="3600" dirty="0" err="1" smtClean="0"/>
              <a:t>The</a:t>
            </a:r>
            <a:r>
              <a:rPr lang="fi-FI" sz="3600" dirty="0" smtClean="0"/>
              <a:t> </a:t>
            </a:r>
            <a:r>
              <a:rPr lang="fi-FI" sz="3600" dirty="0" err="1" smtClean="0"/>
              <a:t>land</a:t>
            </a:r>
            <a:r>
              <a:rPr lang="fi-FI" sz="3600" dirty="0" smtClean="0"/>
              <a:t>  </a:t>
            </a:r>
            <a:r>
              <a:rPr lang="fi-FI" sz="3600" dirty="0" err="1" smtClean="0"/>
              <a:t>full</a:t>
            </a:r>
            <a:r>
              <a:rPr lang="fi-FI" sz="3600" dirty="0" smtClean="0"/>
              <a:t> of </a:t>
            </a:r>
            <a:r>
              <a:rPr lang="fi-FI" sz="3600" dirty="0" err="1" smtClean="0"/>
              <a:t>wild</a:t>
            </a:r>
            <a:r>
              <a:rPr lang="fi-FI" sz="3600" dirty="0" smtClean="0"/>
              <a:t>  </a:t>
            </a:r>
            <a:r>
              <a:rPr lang="fi-FI" sz="3600" dirty="0" err="1" smtClean="0"/>
              <a:t>animals</a:t>
            </a:r>
            <a:endParaRPr lang="fi-FI" sz="3600" dirty="0"/>
          </a:p>
        </p:txBody>
      </p:sp>
      <p:sp>
        <p:nvSpPr>
          <p:cNvPr id="4" name="Alatunnisteen paikkamerkki 3"/>
          <p:cNvSpPr>
            <a:spLocks noGrp="1"/>
          </p:cNvSpPr>
          <p:nvPr>
            <p:ph type="ftr" sz="quarter" idx="11"/>
          </p:nvPr>
        </p:nvSpPr>
        <p:spPr/>
        <p:txBody>
          <a:bodyPr/>
          <a:lstStyle/>
          <a:p>
            <a:r>
              <a:rPr lang="pl-PL" smtClean="0"/>
              <a:t>@Sari Auramo 2017 CC BY-NC-SA</a:t>
            </a:r>
            <a:endParaRPr lang="fi-FI"/>
          </a:p>
        </p:txBody>
      </p:sp>
      <p:pic>
        <p:nvPicPr>
          <p:cNvPr id="5" name="Kuva 4"/>
          <p:cNvPicPr>
            <a:picLocks noChangeAspect="1"/>
          </p:cNvPicPr>
          <p:nvPr/>
        </p:nvPicPr>
        <p:blipFill>
          <a:blip r:embed="rId2"/>
          <a:stretch>
            <a:fillRect/>
          </a:stretch>
        </p:blipFill>
        <p:spPr>
          <a:xfrm>
            <a:off x="171576" y="3140968"/>
            <a:ext cx="5256584" cy="3091496"/>
          </a:xfrm>
          <a:prstGeom prst="rect">
            <a:avLst/>
          </a:prstGeom>
        </p:spPr>
      </p:pic>
      <p:pic>
        <p:nvPicPr>
          <p:cNvPr id="6" name="Kuva 5"/>
          <p:cNvPicPr>
            <a:picLocks noChangeAspect="1"/>
          </p:cNvPicPr>
          <p:nvPr/>
        </p:nvPicPr>
        <p:blipFill>
          <a:blip r:embed="rId3"/>
          <a:stretch>
            <a:fillRect/>
          </a:stretch>
        </p:blipFill>
        <p:spPr>
          <a:xfrm>
            <a:off x="5580112" y="3429000"/>
            <a:ext cx="3378909" cy="2525981"/>
          </a:xfrm>
          <a:prstGeom prst="rect">
            <a:avLst/>
          </a:prstGeom>
        </p:spPr>
      </p:pic>
    </p:spTree>
    <p:extLst>
      <p:ext uri="{BB962C8B-B14F-4D97-AF65-F5344CB8AC3E}">
        <p14:creationId xmlns:p14="http://schemas.microsoft.com/office/powerpoint/2010/main" val="4714650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idx="1"/>
          </p:nvPr>
        </p:nvPicPr>
        <p:blipFill>
          <a:blip r:embed="rId2"/>
          <a:stretch>
            <a:fillRect/>
          </a:stretch>
        </p:blipFill>
        <p:spPr>
          <a:xfrm>
            <a:off x="2051720" y="341469"/>
            <a:ext cx="5327437" cy="5795784"/>
          </a:xfrm>
          <a:prstGeom prst="rect">
            <a:avLst/>
          </a:prstGeom>
        </p:spPr>
      </p:pic>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5882635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sz="4400" b="0" dirty="0" err="1">
                <a:effectLst/>
                <a:cs typeface="Times New Roman" pitchFamily="18" charset="0"/>
              </a:rPr>
              <a:t>We</a:t>
            </a:r>
            <a:r>
              <a:rPr lang="fi-FI" sz="4400" b="0" dirty="0">
                <a:effectLst/>
                <a:cs typeface="Times New Roman" pitchFamily="18" charset="0"/>
              </a:rPr>
              <a:t> </a:t>
            </a:r>
            <a:r>
              <a:rPr lang="fi-FI" sz="4400" b="0" dirty="0" err="1">
                <a:effectLst/>
                <a:cs typeface="Times New Roman" pitchFamily="18" charset="0"/>
              </a:rPr>
              <a:t>sing</a:t>
            </a:r>
            <a:r>
              <a:rPr lang="fi-FI" sz="4400" b="0" dirty="0">
                <a:effectLst/>
                <a:cs typeface="Times New Roman" pitchFamily="18" charset="0"/>
              </a:rPr>
              <a:t>, </a:t>
            </a:r>
            <a:r>
              <a:rPr lang="fi-FI" sz="4400" b="0" dirty="0" err="1">
                <a:effectLst/>
                <a:cs typeface="Times New Roman" pitchFamily="18" charset="0"/>
              </a:rPr>
              <a:t>you</a:t>
            </a:r>
            <a:r>
              <a:rPr lang="fi-FI" sz="4400" b="0" dirty="0">
                <a:effectLst/>
                <a:cs typeface="Times New Roman" pitchFamily="18" charset="0"/>
              </a:rPr>
              <a:t> </a:t>
            </a:r>
            <a:r>
              <a:rPr lang="fi-FI" sz="4400" b="0" dirty="0" err="1">
                <a:effectLst/>
                <a:cs typeface="Times New Roman" pitchFamily="18" charset="0"/>
              </a:rPr>
              <a:t>sing</a:t>
            </a:r>
            <a:endParaRPr lang="fi-FI" dirty="0"/>
          </a:p>
        </p:txBody>
      </p:sp>
      <p:sp>
        <p:nvSpPr>
          <p:cNvPr id="6" name="Sisällön paikkamerkki 1"/>
          <p:cNvSpPr>
            <a:spLocks noGrp="1"/>
          </p:cNvSpPr>
          <p:nvPr>
            <p:ph idx="1"/>
          </p:nvPr>
        </p:nvSpPr>
        <p:spPr/>
        <p:txBody>
          <a:bodyPr/>
          <a:lstStyle/>
          <a:p>
            <a:r>
              <a:rPr lang="fi-FI" dirty="0" smtClean="0">
                <a:latin typeface="+mj-lt"/>
                <a:cs typeface="Times New Roman" pitchFamily="18" charset="0"/>
              </a:rPr>
              <a:t>Valitaan lastenlaulu, joka on käännetty kaikkien osallistujamaiden kielelle</a:t>
            </a:r>
          </a:p>
          <a:p>
            <a:r>
              <a:rPr lang="fi-FI" dirty="0" smtClean="0">
                <a:latin typeface="+mj-lt"/>
                <a:cs typeface="Times New Roman" pitchFamily="18" charset="0"/>
              </a:rPr>
              <a:t>Videoidaan sen lauluesitys omalla kielellämme</a:t>
            </a:r>
          </a:p>
          <a:p>
            <a:r>
              <a:rPr lang="fi-FI" dirty="0" smtClean="0">
                <a:latin typeface="+mj-lt"/>
                <a:cs typeface="Times New Roman" pitchFamily="18" charset="0"/>
              </a:rPr>
              <a:t>”Opetellaan” laulu muiden kielellä</a:t>
            </a:r>
          </a:p>
          <a:p>
            <a:r>
              <a:rPr lang="fi-FI" dirty="0" smtClean="0">
                <a:latin typeface="+mj-lt"/>
                <a:cs typeface="Times New Roman" pitchFamily="18" charset="0"/>
              </a:rPr>
              <a:t>Videoidaan hassut yritelmät muiden iloksi</a:t>
            </a:r>
          </a:p>
          <a:p>
            <a:endParaRPr lang="fi-FI" dirty="0" smtClean="0">
              <a:latin typeface="+mj-lt"/>
            </a:endParaRPr>
          </a:p>
          <a:p>
            <a:endParaRPr lang="fi-FI" dirty="0">
              <a:latin typeface="+mj-lt"/>
            </a:endParaRPr>
          </a:p>
        </p:txBody>
      </p:sp>
      <p:sp>
        <p:nvSpPr>
          <p:cNvPr id="2" name="Alatunnisteen paikkamerkki 1"/>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248927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a:xfrm>
            <a:off x="4355976" y="6311892"/>
            <a:ext cx="2350681" cy="365125"/>
          </a:xfrm>
        </p:spPr>
        <p:txBody>
          <a:bodyPr/>
          <a:lstStyle/>
          <a:p>
            <a:r>
              <a:rPr lang="pl-PL" smtClean="0">
                <a:latin typeface="Times New Roman" pitchFamily="18" charset="0"/>
                <a:cs typeface="Times New Roman" pitchFamily="18" charset="0"/>
              </a:rPr>
              <a:t>@Sari Auramo 2017 CC BY-NC-SA</a:t>
            </a:r>
            <a:endParaRPr lang="fi-FI" dirty="0">
              <a:latin typeface="Times New Roman" pitchFamily="18" charset="0"/>
              <a:cs typeface="Times New Roman" pitchFamily="18" charset="0"/>
            </a:endParaRPr>
          </a:p>
        </p:txBody>
      </p:sp>
      <p:sp>
        <p:nvSpPr>
          <p:cNvPr id="7" name="Tekstiruutu 6"/>
          <p:cNvSpPr txBox="1"/>
          <p:nvPr/>
        </p:nvSpPr>
        <p:spPr>
          <a:xfrm>
            <a:off x="4499992" y="5733256"/>
            <a:ext cx="1440160" cy="369332"/>
          </a:xfrm>
          <a:prstGeom prst="rect">
            <a:avLst/>
          </a:prstGeom>
          <a:noFill/>
        </p:spPr>
        <p:txBody>
          <a:bodyPr wrap="square" rtlCol="0">
            <a:spAutoFit/>
          </a:bodyPr>
          <a:lstStyle/>
          <a:p>
            <a:endParaRPr lang="fi-FI" dirty="0"/>
          </a:p>
        </p:txBody>
      </p:sp>
      <p:pic>
        <p:nvPicPr>
          <p:cNvPr id="5" name="s2w1SzIhpLw?version=3&amp;hl=fi_FI&amp;rel=0"/>
          <p:cNvPicPr>
            <a:picLocks noRot="1" noChangeAspect="1"/>
          </p:cNvPicPr>
          <p:nvPr>
            <a:videoFile r:link="rId1"/>
          </p:nvPr>
        </p:nvPicPr>
        <p:blipFill>
          <a:blip r:embed="rId7"/>
          <a:stretch>
            <a:fillRect/>
          </a:stretch>
        </p:blipFill>
        <p:spPr>
          <a:xfrm>
            <a:off x="631486" y="674440"/>
            <a:ext cx="3048000" cy="2286000"/>
          </a:xfrm>
          <a:prstGeom prst="rect">
            <a:avLst/>
          </a:prstGeom>
        </p:spPr>
      </p:pic>
      <p:pic>
        <p:nvPicPr>
          <p:cNvPr id="6" name="moogaloop.swf?clip_id=29445178&amp;server=vimeo.com&amp;show_title=0&amp;show_byline=0&amp;show_portrait=0&amp;color=00adef&amp;fullscreen=1&amp;autoplay=0&amp;loop=0"/>
          <p:cNvPicPr>
            <a:picLocks noRot="1" noChangeAspect="1"/>
          </p:cNvPicPr>
          <p:nvPr>
            <a:videoFile r:link="rId2"/>
          </p:nvPr>
        </p:nvPicPr>
        <p:blipFill>
          <a:blip r:embed="rId7"/>
          <a:stretch>
            <a:fillRect/>
          </a:stretch>
        </p:blipFill>
        <p:spPr>
          <a:xfrm>
            <a:off x="4822631" y="674440"/>
            <a:ext cx="3168352" cy="2376264"/>
          </a:xfrm>
          <a:prstGeom prst="rect">
            <a:avLst/>
          </a:prstGeom>
        </p:spPr>
      </p:pic>
      <p:pic>
        <p:nvPicPr>
          <p:cNvPr id="9" name="moogaloop.swf?clip_id=30851022&amp;server=vimeo.com&amp;show_title=0&amp;show_byline=0&amp;show_portrait=0&amp;color=00adef&amp;fullscreen=1&amp;autoplay=0&amp;loop=0"/>
          <p:cNvPicPr>
            <a:picLocks noRot="1" noChangeAspect="1"/>
          </p:cNvPicPr>
          <p:nvPr>
            <a:videoFile r:link="rId3"/>
          </p:nvPr>
        </p:nvPicPr>
        <p:blipFill>
          <a:blip r:embed="rId7"/>
          <a:stretch>
            <a:fillRect/>
          </a:stretch>
        </p:blipFill>
        <p:spPr>
          <a:xfrm>
            <a:off x="611560" y="3610254"/>
            <a:ext cx="3048000" cy="2286000"/>
          </a:xfrm>
          <a:prstGeom prst="rect">
            <a:avLst/>
          </a:prstGeom>
        </p:spPr>
      </p:pic>
      <p:pic>
        <p:nvPicPr>
          <p:cNvPr id="11" name="Finnish verrsion old mac_x264.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8"/>
          <a:stretch>
            <a:fillRect/>
          </a:stretch>
        </p:blipFill>
        <p:spPr>
          <a:xfrm>
            <a:off x="4848200" y="3631922"/>
            <a:ext cx="3108176" cy="2331132"/>
          </a:xfrm>
          <a:prstGeom prst="rect">
            <a:avLst/>
          </a:prstGeom>
        </p:spPr>
      </p:pic>
      <p:sp>
        <p:nvSpPr>
          <p:cNvPr id="2" name="Tekstiruutu 1"/>
          <p:cNvSpPr txBox="1"/>
          <p:nvPr/>
        </p:nvSpPr>
        <p:spPr>
          <a:xfrm>
            <a:off x="4743318" y="3050704"/>
            <a:ext cx="3317939" cy="369332"/>
          </a:xfrm>
          <a:prstGeom prst="rect">
            <a:avLst/>
          </a:prstGeom>
          <a:noFill/>
        </p:spPr>
        <p:txBody>
          <a:bodyPr wrap="square" rtlCol="0">
            <a:spAutoFit/>
          </a:bodyPr>
          <a:lstStyle/>
          <a:p>
            <a:r>
              <a:rPr lang="fi-FI" dirty="0" smtClean="0">
                <a:latin typeface="+mj-lt"/>
              </a:rPr>
              <a:t>suomalaiset laulavat suomeksi</a:t>
            </a:r>
            <a:endParaRPr lang="fi-FI" dirty="0">
              <a:latin typeface="+mj-lt"/>
            </a:endParaRPr>
          </a:p>
        </p:txBody>
      </p:sp>
      <p:sp>
        <p:nvSpPr>
          <p:cNvPr id="4" name="Tekstiruutu 3"/>
          <p:cNvSpPr txBox="1"/>
          <p:nvPr/>
        </p:nvSpPr>
        <p:spPr>
          <a:xfrm>
            <a:off x="4791327" y="5987692"/>
            <a:ext cx="3540224" cy="369332"/>
          </a:xfrm>
          <a:prstGeom prst="rect">
            <a:avLst/>
          </a:prstGeom>
          <a:noFill/>
        </p:spPr>
        <p:txBody>
          <a:bodyPr wrap="square" rtlCol="0">
            <a:spAutoFit/>
          </a:bodyPr>
          <a:lstStyle/>
          <a:p>
            <a:r>
              <a:rPr lang="fi-FI" dirty="0" smtClean="0">
                <a:latin typeface="+mj-lt"/>
              </a:rPr>
              <a:t>belgialaiset laulavat suomeksi</a:t>
            </a:r>
            <a:endParaRPr lang="fi-FI" dirty="0">
              <a:latin typeface="+mj-lt"/>
            </a:endParaRPr>
          </a:p>
        </p:txBody>
      </p:sp>
      <p:sp>
        <p:nvSpPr>
          <p:cNvPr id="8" name="Tekstiruutu 7"/>
          <p:cNvSpPr txBox="1"/>
          <p:nvPr/>
        </p:nvSpPr>
        <p:spPr>
          <a:xfrm>
            <a:off x="577280" y="5942560"/>
            <a:ext cx="3036168" cy="369332"/>
          </a:xfrm>
          <a:prstGeom prst="rect">
            <a:avLst/>
          </a:prstGeom>
          <a:noFill/>
        </p:spPr>
        <p:txBody>
          <a:bodyPr wrap="square" rtlCol="0">
            <a:spAutoFit/>
          </a:bodyPr>
          <a:lstStyle/>
          <a:p>
            <a:r>
              <a:rPr lang="fi-FI" dirty="0" smtClean="0">
                <a:latin typeface="+mj-lt"/>
              </a:rPr>
              <a:t>Suomalaiset laulavat unkariksi</a:t>
            </a:r>
            <a:endParaRPr lang="fi-FI" dirty="0">
              <a:latin typeface="+mj-lt"/>
            </a:endParaRPr>
          </a:p>
        </p:txBody>
      </p:sp>
    </p:spTree>
    <p:extLst>
      <p:ext uri="{BB962C8B-B14F-4D97-AF65-F5344CB8AC3E}">
        <p14:creationId xmlns:p14="http://schemas.microsoft.com/office/powerpoint/2010/main" val="2350240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9"/>
                                        </p:tgtEl>
                                      </p:cBhvr>
                                    </p:cmd>
                                  </p:childTnLst>
                                </p:cTn>
                              </p:par>
                            </p:childTnLst>
                          </p:cTn>
                        </p:par>
                        <p:par>
                          <p:cTn id="13" fill="hold">
                            <p:stCondLst>
                              <p:cond delay="1"/>
                            </p:stCondLst>
                            <p:childTnLst>
                              <p:par>
                                <p:cTn id="14" presetID="1" presetClass="mediacall" presetSubtype="0" fill="hold" nodeType="afterEffect">
                                  <p:stCondLst>
                                    <p:cond delay="0"/>
                                  </p:stCondLst>
                                  <p:childTnLst>
                                    <p:cmd type="call" cmd="playFrom(0.0)">
                                      <p:cBhvr>
                                        <p:cTn id="15" dur="140000" fill="hold"/>
                                        <p:tgtEl>
                                          <p:spTgt spid="11"/>
                                        </p:tgtEl>
                                      </p:cBhvr>
                                    </p:cmd>
                                  </p:childTnLst>
                                </p:cTn>
                              </p:par>
                              <p:par>
                                <p:cTn id="16" presetID="1" presetClass="mediacall" presetSubtype="0" fill="hold" nodeType="withEffect">
                                  <p:stCondLst>
                                    <p:cond delay="0"/>
                                  </p:stCondLst>
                                  <p:childTnLst>
                                    <p:cmd type="call" cmd="playFrom(0.0)">
                                      <p:cBhvr>
                                        <p:cTn id="1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remove" display="0">
                  <p:stCondLst>
                    <p:cond delay="indefinite"/>
                  </p:stCondLst>
                </p:cTn>
                <p:tgtEl>
                  <p:spTgt spid="5"/>
                </p:tgtEl>
              </p:cMediaNode>
            </p:video>
            <p:video>
              <p:cMediaNode vol="80000">
                <p:cTn id="19" fill="remove" display="0">
                  <p:stCondLst>
                    <p:cond delay="indefinite"/>
                  </p:stCondLst>
                </p:cTn>
                <p:tgtEl>
                  <p:spTgt spid="6"/>
                </p:tgtEl>
              </p:cMediaNode>
            </p:video>
            <p:video>
              <p:cMediaNode vol="80000">
                <p:cTn id="20" fill="remove" display="0">
                  <p:stCondLst>
                    <p:cond delay="indefinite"/>
                  </p:stCondLst>
                </p:cTn>
                <p:tgtEl>
                  <p:spTgt spid="9"/>
                </p:tgtEl>
              </p:cMediaNode>
            </p:video>
            <p:video>
              <p:cMediaNode vol="80000">
                <p:cTn id="21" fill="hold" display="0">
                  <p:stCondLst>
                    <p:cond delay="indefinite"/>
                  </p:stCondLst>
                </p:cTn>
                <p:tgtEl>
                  <p:spTgt spid="11"/>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err="1" smtClean="0">
                <a:cs typeface="Times New Roman" pitchFamily="18" charset="0"/>
              </a:rPr>
              <a:t>European</a:t>
            </a:r>
            <a:r>
              <a:rPr lang="fi-FI" dirty="0" smtClean="0">
                <a:cs typeface="Times New Roman" pitchFamily="18" charset="0"/>
              </a:rPr>
              <a:t> Chain </a:t>
            </a:r>
            <a:r>
              <a:rPr lang="fi-FI" dirty="0" err="1" smtClean="0">
                <a:cs typeface="Times New Roman" pitchFamily="18" charset="0"/>
              </a:rPr>
              <a:t>Reaction</a:t>
            </a:r>
            <a:endParaRPr lang="fi-FI" dirty="0">
              <a:cs typeface="Times New Roman" pitchFamily="18" charset="0"/>
            </a:endParaRPr>
          </a:p>
        </p:txBody>
      </p:sp>
      <p:sp>
        <p:nvSpPr>
          <p:cNvPr id="2" name="Sisällön paikkamerkki 1"/>
          <p:cNvSpPr>
            <a:spLocks noGrp="1"/>
          </p:cNvSpPr>
          <p:nvPr>
            <p:ph idx="1"/>
          </p:nvPr>
        </p:nvSpPr>
        <p:spPr>
          <a:xfrm>
            <a:off x="899592" y="1840720"/>
            <a:ext cx="7889390" cy="4249503"/>
          </a:xfrm>
        </p:spPr>
        <p:txBody>
          <a:bodyPr/>
          <a:lstStyle/>
          <a:p>
            <a:r>
              <a:rPr lang="fi-FI" dirty="0" smtClean="0">
                <a:latin typeface="+mj-lt"/>
                <a:cs typeface="Times New Roman" pitchFamily="18" charset="0"/>
              </a:rPr>
              <a:t>Ketjureaktioita, aivan mahtava projekti!</a:t>
            </a:r>
          </a:p>
          <a:p>
            <a:r>
              <a:rPr lang="fi-FI" dirty="0" smtClean="0">
                <a:latin typeface="+mj-lt"/>
                <a:cs typeface="Times New Roman" pitchFamily="18" charset="0"/>
              </a:rPr>
              <a:t>Jo viitenä vuonna mukana, nyt toinen sija</a:t>
            </a:r>
            <a:r>
              <a:rPr lang="fi-FI" dirty="0" smtClean="0">
                <a:latin typeface="+mj-lt"/>
                <a:cs typeface="Times New Roman" pitchFamily="18" charset="0"/>
              </a:rPr>
              <a:t>! JEE!</a:t>
            </a:r>
            <a:endParaRPr lang="fi-FI" dirty="0" smtClean="0">
              <a:latin typeface="+mj-lt"/>
              <a:cs typeface="Times New Roman" pitchFamily="18" charset="0"/>
            </a:endParaRPr>
          </a:p>
          <a:p>
            <a:endParaRPr lang="fi-FI" dirty="0"/>
          </a:p>
        </p:txBody>
      </p:sp>
      <p:sp>
        <p:nvSpPr>
          <p:cNvPr id="3" name="Alatunnisteen paikkamerkki 2"/>
          <p:cNvSpPr>
            <a:spLocks noGrp="1"/>
          </p:cNvSpPr>
          <p:nvPr>
            <p:ph type="ftr" sz="quarter" idx="11"/>
          </p:nvPr>
        </p:nvSpPr>
        <p:spPr>
          <a:xfrm>
            <a:off x="6372200" y="6309320"/>
            <a:ext cx="2350681" cy="365125"/>
          </a:xfrm>
        </p:spPr>
        <p:txBody>
          <a:bodyPr/>
          <a:lstStyle/>
          <a:p>
            <a:r>
              <a:rPr lang="pl-PL" smtClean="0"/>
              <a:t>@Sari Auramo 2017 CC BY-NC-SA</a:t>
            </a:r>
            <a:endParaRPr lang="fi-FI" dirty="0"/>
          </a:p>
        </p:txBody>
      </p:sp>
      <p:sp>
        <p:nvSpPr>
          <p:cNvPr id="5" name="Tekstiruutu 4"/>
          <p:cNvSpPr txBox="1"/>
          <p:nvPr/>
        </p:nvSpPr>
        <p:spPr>
          <a:xfrm>
            <a:off x="933896" y="5720891"/>
            <a:ext cx="3336032" cy="369332"/>
          </a:xfrm>
          <a:prstGeom prst="rect">
            <a:avLst/>
          </a:prstGeom>
          <a:noFill/>
        </p:spPr>
        <p:txBody>
          <a:bodyPr wrap="square" rtlCol="0">
            <a:spAutoFit/>
          </a:bodyPr>
          <a:lstStyle/>
          <a:p>
            <a:r>
              <a:rPr lang="fi-FI" dirty="0" smtClean="0">
                <a:latin typeface="+mj-lt"/>
              </a:rPr>
              <a:t>Oppilaiden esittelyketjureaktio.</a:t>
            </a:r>
            <a:endParaRPr lang="fi-FI" dirty="0">
              <a:latin typeface="+mj-lt"/>
            </a:endParaRPr>
          </a:p>
        </p:txBody>
      </p:sp>
      <p:sp>
        <p:nvSpPr>
          <p:cNvPr id="8" name="Tekstiruutu 7"/>
          <p:cNvSpPr txBox="1"/>
          <p:nvPr/>
        </p:nvSpPr>
        <p:spPr>
          <a:xfrm>
            <a:off x="4837415" y="5728859"/>
            <a:ext cx="3312368" cy="369332"/>
          </a:xfrm>
          <a:prstGeom prst="rect">
            <a:avLst/>
          </a:prstGeom>
          <a:noFill/>
        </p:spPr>
        <p:txBody>
          <a:bodyPr wrap="square" rtlCol="0">
            <a:spAutoFit/>
          </a:bodyPr>
          <a:lstStyle/>
          <a:p>
            <a:r>
              <a:rPr lang="fi-FI" dirty="0" smtClean="0">
                <a:latin typeface="+mj-lt"/>
              </a:rPr>
              <a:t>Varsinainen kilpailuketjureaktio</a:t>
            </a:r>
            <a:endParaRPr lang="fi-FI" dirty="0">
              <a:latin typeface="+mj-lt"/>
            </a:endParaRPr>
          </a:p>
        </p:txBody>
      </p:sp>
      <p:pic>
        <p:nvPicPr>
          <p:cNvPr id="9" name="Tp_SVaN-nQc"/>
          <p:cNvPicPr>
            <a:picLocks noRot="1" noChangeAspect="1"/>
          </p:cNvPicPr>
          <p:nvPr>
            <a:videoFile r:link="rId1"/>
          </p:nvPr>
        </p:nvPicPr>
        <p:blipFill>
          <a:blip r:embed="rId4"/>
          <a:stretch>
            <a:fillRect/>
          </a:stretch>
        </p:blipFill>
        <p:spPr>
          <a:xfrm>
            <a:off x="4932040" y="3356992"/>
            <a:ext cx="3657600" cy="2057400"/>
          </a:xfrm>
          <a:prstGeom prst="rect">
            <a:avLst/>
          </a:prstGeom>
        </p:spPr>
      </p:pic>
      <p:pic>
        <p:nvPicPr>
          <p:cNvPr id="10" name="3JIrc3XmseE"/>
          <p:cNvPicPr>
            <a:picLocks noRot="1" noChangeAspect="1"/>
          </p:cNvPicPr>
          <p:nvPr>
            <a:videoFile r:link="rId2"/>
          </p:nvPr>
        </p:nvPicPr>
        <p:blipFill>
          <a:blip r:embed="rId5"/>
          <a:stretch>
            <a:fillRect/>
          </a:stretch>
        </p:blipFill>
        <p:spPr>
          <a:xfrm>
            <a:off x="773112" y="3344310"/>
            <a:ext cx="3726880" cy="2096370"/>
          </a:xfrm>
          <a:prstGeom prst="rect">
            <a:avLst/>
          </a:prstGeom>
        </p:spPr>
      </p:pic>
    </p:spTree>
    <p:extLst>
      <p:ext uri="{BB962C8B-B14F-4D97-AF65-F5344CB8AC3E}">
        <p14:creationId xmlns:p14="http://schemas.microsoft.com/office/powerpoint/2010/main" val="602688126"/>
      </p:ext>
    </p:extLst>
  </p:cSld>
  <p:clrMapOvr>
    <a:masterClrMapping/>
  </p:clrMapOvr>
  <mc:AlternateContent xmlns:mc="http://schemas.openxmlformats.org/markup-compatibility/2006" xmlns:p14="http://schemas.microsoft.com/office/powerpoint/2010/main">
    <mc:Choice Requires="p14">
      <p:transition p14:dur="70" advClick="0" advTm="235000"/>
    </mc:Choice>
    <mc:Fallback xmlns="">
      <p:transition advClick="0" advTm="23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251520" y="805978"/>
            <a:ext cx="8229600" cy="4525963"/>
          </a:xfrm>
        </p:spPr>
        <p:txBody>
          <a:bodyPr/>
          <a:lstStyle/>
          <a:p>
            <a:pPr algn="ctr" eaLnBrk="1" hangingPunct="1">
              <a:buFont typeface="Wingdings" pitchFamily="2" charset="2"/>
              <a:buNone/>
            </a:pPr>
            <a:r>
              <a:rPr lang="fi-FI" dirty="0" smtClean="0"/>
              <a:t>	</a:t>
            </a:r>
            <a:r>
              <a:rPr lang="fi-FI" dirty="0" smtClean="0">
                <a:latin typeface="+mj-lt"/>
                <a:cs typeface="Times New Roman" pitchFamily="18" charset="0"/>
              </a:rPr>
              <a:t>Kiitos! </a:t>
            </a:r>
          </a:p>
          <a:p>
            <a:pPr algn="ctr" eaLnBrk="1" hangingPunct="1">
              <a:buFont typeface="Wingdings" pitchFamily="2" charset="2"/>
              <a:buNone/>
            </a:pPr>
            <a:r>
              <a:rPr lang="fi-FI" dirty="0" smtClean="0">
                <a:latin typeface="+mj-lt"/>
                <a:cs typeface="Times New Roman" pitchFamily="18" charset="0"/>
              </a:rPr>
              <a:t>Älä epäröi ottaa yhteyttä ja kysyä lisää!</a:t>
            </a:r>
          </a:p>
          <a:p>
            <a:pPr algn="ctr" eaLnBrk="1" hangingPunct="1">
              <a:buFont typeface="Wingdings" pitchFamily="2" charset="2"/>
              <a:buNone/>
            </a:pPr>
            <a:endParaRPr lang="fi-FI" dirty="0" smtClean="0">
              <a:latin typeface="Times New Roman" pitchFamily="18" charset="0"/>
              <a:cs typeface="Times New Roman" pitchFamily="18" charset="0"/>
            </a:endParaRPr>
          </a:p>
          <a:p>
            <a:pPr algn="ctr" eaLnBrk="1" hangingPunct="1">
              <a:buFont typeface="Wingdings" pitchFamily="2" charset="2"/>
              <a:buNone/>
            </a:pPr>
            <a:r>
              <a:rPr lang="fi-FI" dirty="0" err="1" smtClean="0">
                <a:latin typeface="+mj-lt"/>
                <a:cs typeface="Times New Roman" pitchFamily="18" charset="0"/>
                <a:hlinkClick r:id="rId3"/>
              </a:rPr>
              <a:t>sari.auramo@mantsala.fi</a:t>
            </a:r>
            <a:r>
              <a:rPr lang="fi-FI" dirty="0" smtClean="0">
                <a:latin typeface="+mj-lt"/>
                <a:cs typeface="Times New Roman" pitchFamily="18" charset="0"/>
              </a:rPr>
              <a:t> </a:t>
            </a:r>
          </a:p>
          <a:p>
            <a:pPr algn="ctr" eaLnBrk="1" hangingPunct="1">
              <a:buFont typeface="Wingdings" pitchFamily="2" charset="2"/>
              <a:buNone/>
            </a:pPr>
            <a:endParaRPr lang="fi-FI" dirty="0" smtClean="0"/>
          </a:p>
          <a:p>
            <a:pPr algn="ctr" eaLnBrk="1" hangingPunct="1">
              <a:buFont typeface="Wingdings" pitchFamily="2" charset="2"/>
              <a:buNone/>
            </a:pPr>
            <a:r>
              <a:rPr lang="fi-FI" dirty="0" smtClean="0"/>
              <a:t> </a:t>
            </a:r>
          </a:p>
          <a:p>
            <a:pPr algn="ctr" eaLnBrk="1" hangingPunct="1">
              <a:buFont typeface="Wingdings" pitchFamily="2" charset="2"/>
              <a:buNone/>
            </a:pPr>
            <a:endParaRPr lang="fi-FI" dirty="0" smtClean="0"/>
          </a:p>
        </p:txBody>
      </p:sp>
      <p:sp>
        <p:nvSpPr>
          <p:cNvPr id="46084"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mtClean="0">
                <a:latin typeface="Times New Roman" pitchFamily="18" charset="0"/>
                <a:cs typeface="Times New Roman" pitchFamily="18" charset="0"/>
              </a:rPr>
              <a:t>@Sari Auramo 2017 CC BY-NC-SA</a:t>
            </a:r>
            <a:endParaRPr lang="en-US" dirty="0">
              <a:latin typeface="Times New Roman" pitchFamily="18" charset="0"/>
              <a:cs typeface="Times New Roman" pitchFamily="18" charset="0"/>
            </a:endParaRPr>
          </a:p>
        </p:txBody>
      </p:sp>
      <p:pic>
        <p:nvPicPr>
          <p:cNvPr id="46085" name="Kuva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591" y="3068960"/>
            <a:ext cx="47625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99592" y="1484784"/>
            <a:ext cx="7543801" cy="4536504"/>
          </a:xfrm>
        </p:spPr>
        <p:txBody>
          <a:bodyPr>
            <a:normAutofit fontScale="25000" lnSpcReduction="20000"/>
          </a:bodyPr>
          <a:lstStyle/>
          <a:p>
            <a:pPr marL="0" lvl="0" indent="0" fontAlgn="base">
              <a:lnSpc>
                <a:spcPct val="100000"/>
              </a:lnSpc>
              <a:spcBef>
                <a:spcPct val="0"/>
              </a:spcBef>
              <a:spcAft>
                <a:spcPct val="0"/>
              </a:spcAft>
              <a:buClrTx/>
              <a:buSzTx/>
              <a:buNone/>
            </a:pPr>
            <a:r>
              <a:rPr lang="fi-FI" sz="7200" dirty="0">
                <a:solidFill>
                  <a:srgbClr val="000000"/>
                </a:solidFill>
                <a:latin typeface="+mj-lt"/>
              </a:rPr>
              <a:t>2011</a:t>
            </a:r>
          </a:p>
          <a:p>
            <a:pPr marL="0" lvl="0" indent="0" fontAlgn="base">
              <a:lnSpc>
                <a:spcPct val="100000"/>
              </a:lnSpc>
              <a:spcBef>
                <a:spcPct val="0"/>
              </a:spcBef>
              <a:spcAft>
                <a:spcPct val="0"/>
              </a:spcAft>
              <a:buClrTx/>
              <a:buSzTx/>
              <a:buNone/>
            </a:pPr>
            <a:r>
              <a:rPr lang="fi-FI" sz="7200" dirty="0">
                <a:solidFill>
                  <a:srgbClr val="000000"/>
                </a:solidFill>
                <a:latin typeface="+mj-lt"/>
              </a:rPr>
              <a:t>New </a:t>
            </a:r>
            <a:r>
              <a:rPr lang="fi-FI" sz="7200" dirty="0" err="1">
                <a:solidFill>
                  <a:srgbClr val="000000"/>
                </a:solidFill>
                <a:latin typeface="+mj-lt"/>
              </a:rPr>
              <a:t>games</a:t>
            </a:r>
            <a:r>
              <a:rPr lang="fi-FI" sz="7200" dirty="0">
                <a:solidFill>
                  <a:srgbClr val="000000"/>
                </a:solidFill>
                <a:latin typeface="+mj-lt"/>
              </a:rPr>
              <a:t>!</a:t>
            </a:r>
          </a:p>
          <a:p>
            <a:pPr marL="0" lvl="0" indent="0" fontAlgn="base">
              <a:lnSpc>
                <a:spcPct val="100000"/>
              </a:lnSpc>
              <a:spcBef>
                <a:spcPct val="0"/>
              </a:spcBef>
              <a:spcAft>
                <a:spcPct val="0"/>
              </a:spcAft>
              <a:buClrTx/>
              <a:buSzTx/>
              <a:buNone/>
            </a:pPr>
            <a:r>
              <a:rPr lang="fi-FI" sz="7200" dirty="0" err="1">
                <a:solidFill>
                  <a:srgbClr val="000000"/>
                </a:solidFill>
                <a:latin typeface="+mj-lt"/>
              </a:rPr>
              <a:t>We</a:t>
            </a:r>
            <a:r>
              <a:rPr lang="fi-FI" sz="7200" dirty="0">
                <a:solidFill>
                  <a:srgbClr val="000000"/>
                </a:solidFill>
                <a:latin typeface="+mj-lt"/>
              </a:rPr>
              <a:t> </a:t>
            </a:r>
            <a:r>
              <a:rPr lang="fi-FI" sz="7200" dirty="0" err="1">
                <a:solidFill>
                  <a:srgbClr val="000000"/>
                </a:solidFill>
                <a:latin typeface="+mj-lt"/>
              </a:rPr>
              <a:t>sing</a:t>
            </a:r>
            <a:r>
              <a:rPr lang="fi-FI" sz="7200" dirty="0">
                <a:solidFill>
                  <a:srgbClr val="000000"/>
                </a:solidFill>
                <a:latin typeface="+mj-lt"/>
              </a:rPr>
              <a:t>, </a:t>
            </a:r>
            <a:r>
              <a:rPr lang="fi-FI" sz="7200" dirty="0" err="1">
                <a:solidFill>
                  <a:srgbClr val="000000"/>
                </a:solidFill>
                <a:latin typeface="+mj-lt"/>
              </a:rPr>
              <a:t>you</a:t>
            </a:r>
            <a:r>
              <a:rPr lang="fi-FI" sz="7200" dirty="0">
                <a:solidFill>
                  <a:srgbClr val="000000"/>
                </a:solidFill>
                <a:latin typeface="+mj-lt"/>
              </a:rPr>
              <a:t> </a:t>
            </a:r>
            <a:r>
              <a:rPr lang="fi-FI" sz="7200" dirty="0" err="1">
                <a:solidFill>
                  <a:srgbClr val="000000"/>
                </a:solidFill>
                <a:latin typeface="+mj-lt"/>
              </a:rPr>
              <a:t>sing</a:t>
            </a:r>
            <a:r>
              <a:rPr lang="fi-FI" sz="7200" dirty="0">
                <a:solidFill>
                  <a:srgbClr val="000000"/>
                </a:solidFill>
                <a:latin typeface="+mj-lt"/>
              </a:rPr>
              <a:t>!</a:t>
            </a:r>
          </a:p>
          <a:p>
            <a:pPr marL="0" lvl="0" indent="0" fontAlgn="base">
              <a:lnSpc>
                <a:spcPct val="100000"/>
              </a:lnSpc>
              <a:spcBef>
                <a:spcPct val="0"/>
              </a:spcBef>
              <a:spcAft>
                <a:spcPct val="0"/>
              </a:spcAft>
              <a:buClrTx/>
              <a:buSzTx/>
              <a:buNone/>
            </a:pPr>
            <a:r>
              <a:rPr lang="fi-FI" sz="7200" dirty="0" err="1">
                <a:solidFill>
                  <a:srgbClr val="000000"/>
                </a:solidFill>
                <a:latin typeface="+mj-lt"/>
              </a:rPr>
              <a:t>You</a:t>
            </a:r>
            <a:r>
              <a:rPr lang="fi-FI" sz="7200" dirty="0">
                <a:solidFill>
                  <a:srgbClr val="000000"/>
                </a:solidFill>
                <a:latin typeface="+mj-lt"/>
              </a:rPr>
              <a:t> + Me = Fun!</a:t>
            </a:r>
          </a:p>
          <a:p>
            <a:pPr marL="0" lvl="0" indent="0" fontAlgn="base">
              <a:lnSpc>
                <a:spcPct val="100000"/>
              </a:lnSpc>
              <a:spcBef>
                <a:spcPct val="0"/>
              </a:spcBef>
              <a:spcAft>
                <a:spcPct val="0"/>
              </a:spcAft>
              <a:buClrTx/>
              <a:buSzTx/>
              <a:buNone/>
            </a:pPr>
            <a:endParaRPr lang="fi-FI" sz="7200" dirty="0">
              <a:solidFill>
                <a:srgbClr val="000000"/>
              </a:solidFill>
              <a:latin typeface="+mj-lt"/>
            </a:endParaRPr>
          </a:p>
          <a:p>
            <a:pPr marL="0" lvl="0" indent="0" fontAlgn="base">
              <a:lnSpc>
                <a:spcPct val="100000"/>
              </a:lnSpc>
              <a:spcBef>
                <a:spcPct val="0"/>
              </a:spcBef>
              <a:spcAft>
                <a:spcPct val="0"/>
              </a:spcAft>
              <a:buClrTx/>
              <a:buSzTx/>
              <a:buNone/>
            </a:pPr>
            <a:endParaRPr lang="fi-FI" sz="7200" dirty="0">
              <a:solidFill>
                <a:srgbClr val="000000"/>
              </a:solidFill>
              <a:latin typeface="+mj-lt"/>
            </a:endParaRPr>
          </a:p>
          <a:p>
            <a:pPr marL="0" lvl="0" indent="0" fontAlgn="base">
              <a:lnSpc>
                <a:spcPct val="100000"/>
              </a:lnSpc>
              <a:spcBef>
                <a:spcPct val="0"/>
              </a:spcBef>
              <a:spcAft>
                <a:spcPct val="0"/>
              </a:spcAft>
              <a:buClrTx/>
              <a:buSzTx/>
              <a:buNone/>
            </a:pPr>
            <a:r>
              <a:rPr lang="fi-FI" sz="7200" dirty="0">
                <a:solidFill>
                  <a:srgbClr val="000000"/>
                </a:solidFill>
                <a:latin typeface="+mj-lt"/>
              </a:rPr>
              <a:t>2012</a:t>
            </a:r>
          </a:p>
          <a:p>
            <a:pPr marL="0" lvl="0" indent="0" fontAlgn="base">
              <a:lnSpc>
                <a:spcPct val="100000"/>
              </a:lnSpc>
              <a:spcBef>
                <a:spcPct val="0"/>
              </a:spcBef>
              <a:spcAft>
                <a:spcPct val="0"/>
              </a:spcAft>
              <a:buClrTx/>
              <a:buSzTx/>
              <a:buNone/>
            </a:pPr>
            <a:r>
              <a:rPr lang="fi-FI" sz="7200" dirty="0" err="1">
                <a:solidFill>
                  <a:srgbClr val="000000"/>
                </a:solidFill>
                <a:latin typeface="+mj-lt"/>
              </a:rPr>
              <a:t>Let's</a:t>
            </a:r>
            <a:r>
              <a:rPr lang="fi-FI" sz="7200" dirty="0">
                <a:solidFill>
                  <a:srgbClr val="000000"/>
                </a:solidFill>
                <a:latin typeface="+mj-lt"/>
              </a:rPr>
              <a:t> </a:t>
            </a:r>
            <a:r>
              <a:rPr lang="fi-FI" sz="7200" dirty="0" err="1">
                <a:solidFill>
                  <a:srgbClr val="000000"/>
                </a:solidFill>
                <a:latin typeface="+mj-lt"/>
              </a:rPr>
              <a:t>speak</a:t>
            </a:r>
            <a:r>
              <a:rPr lang="fi-FI" sz="7200" dirty="0">
                <a:solidFill>
                  <a:srgbClr val="000000"/>
                </a:solidFill>
                <a:latin typeface="+mj-lt"/>
              </a:rPr>
              <a:t> </a:t>
            </a:r>
            <a:r>
              <a:rPr lang="fi-FI" sz="7200" dirty="0" err="1">
                <a:solidFill>
                  <a:srgbClr val="000000"/>
                </a:solidFill>
                <a:latin typeface="+mj-lt"/>
              </a:rPr>
              <a:t>through</a:t>
            </a:r>
            <a:r>
              <a:rPr lang="fi-FI" sz="7200" dirty="0">
                <a:solidFill>
                  <a:srgbClr val="000000"/>
                </a:solidFill>
                <a:latin typeface="+mj-lt"/>
              </a:rPr>
              <a:t> </a:t>
            </a:r>
            <a:r>
              <a:rPr lang="fi-FI" sz="7200" dirty="0" err="1">
                <a:solidFill>
                  <a:srgbClr val="000000"/>
                </a:solidFill>
                <a:latin typeface="+mj-lt"/>
              </a:rPr>
              <a:t>pictures</a:t>
            </a:r>
            <a:r>
              <a:rPr lang="fi-FI" sz="7200" dirty="0">
                <a:solidFill>
                  <a:srgbClr val="000000"/>
                </a:solidFill>
                <a:latin typeface="+mj-lt"/>
              </a:rPr>
              <a:t>!</a:t>
            </a:r>
          </a:p>
          <a:p>
            <a:pPr marL="0" lvl="0" indent="0" fontAlgn="base">
              <a:lnSpc>
                <a:spcPct val="100000"/>
              </a:lnSpc>
              <a:spcBef>
                <a:spcPct val="0"/>
              </a:spcBef>
              <a:spcAft>
                <a:spcPct val="0"/>
              </a:spcAft>
              <a:buClrTx/>
              <a:buSzTx/>
              <a:buNone/>
            </a:pPr>
            <a:r>
              <a:rPr lang="fi-FI" sz="7200" dirty="0" err="1">
                <a:solidFill>
                  <a:srgbClr val="000000"/>
                </a:solidFill>
                <a:latin typeface="+mj-lt"/>
              </a:rPr>
              <a:t>Religions</a:t>
            </a:r>
            <a:r>
              <a:rPr lang="fi-FI" sz="7200" dirty="0">
                <a:solidFill>
                  <a:srgbClr val="000000"/>
                </a:solidFill>
                <a:latin typeface="+mj-lt"/>
              </a:rPr>
              <a:t> in Europe</a:t>
            </a:r>
          </a:p>
          <a:p>
            <a:pPr marL="0" lvl="0" indent="0" fontAlgn="base">
              <a:lnSpc>
                <a:spcPct val="100000"/>
              </a:lnSpc>
              <a:spcBef>
                <a:spcPct val="0"/>
              </a:spcBef>
              <a:spcAft>
                <a:spcPct val="0"/>
              </a:spcAft>
              <a:buClrTx/>
              <a:buSzTx/>
              <a:buNone/>
            </a:pPr>
            <a:r>
              <a:rPr lang="fi-FI" sz="7200" dirty="0" err="1">
                <a:solidFill>
                  <a:srgbClr val="000000"/>
                </a:solidFill>
                <a:latin typeface="+mj-lt"/>
              </a:rPr>
              <a:t>Speaking</a:t>
            </a:r>
            <a:r>
              <a:rPr lang="fi-FI" sz="7200" dirty="0">
                <a:solidFill>
                  <a:srgbClr val="000000"/>
                </a:solidFill>
                <a:latin typeface="+mj-lt"/>
              </a:rPr>
              <a:t> English </a:t>
            </a:r>
            <a:r>
              <a:rPr lang="fi-FI" sz="7200" dirty="0" err="1">
                <a:solidFill>
                  <a:srgbClr val="000000"/>
                </a:solidFill>
                <a:latin typeface="+mj-lt"/>
              </a:rPr>
              <a:t>right</a:t>
            </a:r>
            <a:r>
              <a:rPr lang="fi-FI" sz="7200" dirty="0">
                <a:solidFill>
                  <a:srgbClr val="000000"/>
                </a:solidFill>
                <a:latin typeface="+mj-lt"/>
              </a:rPr>
              <a:t> </a:t>
            </a:r>
            <a:r>
              <a:rPr lang="fi-FI" sz="7200" dirty="0" err="1">
                <a:solidFill>
                  <a:srgbClr val="000000"/>
                </a:solidFill>
                <a:latin typeface="+mj-lt"/>
              </a:rPr>
              <a:t>away</a:t>
            </a:r>
            <a:r>
              <a:rPr lang="fi-FI" sz="7200" dirty="0">
                <a:solidFill>
                  <a:srgbClr val="000000"/>
                </a:solidFill>
                <a:latin typeface="+mj-lt"/>
              </a:rPr>
              <a:t>!</a:t>
            </a:r>
          </a:p>
          <a:p>
            <a:pPr marL="0" lvl="0" indent="0" fontAlgn="base">
              <a:lnSpc>
                <a:spcPct val="100000"/>
              </a:lnSpc>
              <a:spcBef>
                <a:spcPct val="0"/>
              </a:spcBef>
              <a:spcAft>
                <a:spcPct val="0"/>
              </a:spcAft>
              <a:buClrTx/>
              <a:buSzTx/>
              <a:buNone/>
            </a:pPr>
            <a:r>
              <a:rPr lang="en-US" sz="7200" dirty="0">
                <a:solidFill>
                  <a:srgbClr val="000000"/>
                </a:solidFill>
                <a:latin typeface="+mj-lt"/>
              </a:rPr>
              <a:t>The European Chain Reaction 2012</a:t>
            </a:r>
          </a:p>
          <a:p>
            <a:pPr marL="0" lvl="0" indent="0" fontAlgn="base">
              <a:lnSpc>
                <a:spcPct val="100000"/>
              </a:lnSpc>
              <a:spcBef>
                <a:spcPct val="0"/>
              </a:spcBef>
              <a:spcAft>
                <a:spcPct val="0"/>
              </a:spcAft>
              <a:buClrTx/>
              <a:buSzTx/>
              <a:buNone/>
            </a:pPr>
            <a:endParaRPr lang="fi-FI" sz="7200" dirty="0">
              <a:solidFill>
                <a:srgbClr val="000000"/>
              </a:solidFill>
              <a:latin typeface="+mj-lt"/>
            </a:endParaRPr>
          </a:p>
          <a:p>
            <a:pPr marL="0" lvl="0" indent="0" fontAlgn="base">
              <a:lnSpc>
                <a:spcPct val="100000"/>
              </a:lnSpc>
              <a:spcBef>
                <a:spcPct val="0"/>
              </a:spcBef>
              <a:spcAft>
                <a:spcPct val="0"/>
              </a:spcAft>
              <a:buClrTx/>
              <a:buSzTx/>
              <a:buNone/>
            </a:pPr>
            <a:endParaRPr lang="fi-FI" sz="7200" dirty="0">
              <a:solidFill>
                <a:srgbClr val="000000"/>
              </a:solidFill>
              <a:latin typeface="+mj-lt"/>
            </a:endParaRPr>
          </a:p>
          <a:p>
            <a:pPr marL="0" lvl="0" indent="0" fontAlgn="base">
              <a:lnSpc>
                <a:spcPct val="100000"/>
              </a:lnSpc>
              <a:spcBef>
                <a:spcPct val="0"/>
              </a:spcBef>
              <a:spcAft>
                <a:spcPct val="0"/>
              </a:spcAft>
              <a:buClrTx/>
              <a:buSzTx/>
              <a:buNone/>
            </a:pPr>
            <a:endParaRPr lang="fi-FI" sz="7200" dirty="0">
              <a:solidFill>
                <a:srgbClr val="000000"/>
              </a:solidFill>
              <a:latin typeface="+mj-lt"/>
            </a:endParaRPr>
          </a:p>
          <a:p>
            <a:pPr marL="0" lvl="0" indent="0" fontAlgn="base">
              <a:lnSpc>
                <a:spcPct val="100000"/>
              </a:lnSpc>
              <a:spcBef>
                <a:spcPct val="0"/>
              </a:spcBef>
              <a:spcAft>
                <a:spcPct val="0"/>
              </a:spcAft>
              <a:buClrTx/>
              <a:buSzTx/>
              <a:buNone/>
            </a:pPr>
            <a:r>
              <a:rPr lang="fi-FI" sz="7200" dirty="0">
                <a:solidFill>
                  <a:srgbClr val="000000"/>
                </a:solidFill>
                <a:latin typeface="+mj-lt"/>
              </a:rPr>
              <a:t>2013</a:t>
            </a:r>
          </a:p>
          <a:p>
            <a:pPr marL="0" lvl="0" indent="0" fontAlgn="base">
              <a:lnSpc>
                <a:spcPct val="100000"/>
              </a:lnSpc>
              <a:spcBef>
                <a:spcPct val="0"/>
              </a:spcBef>
              <a:spcAft>
                <a:spcPct val="0"/>
              </a:spcAft>
              <a:buClrTx/>
              <a:buSzTx/>
              <a:buNone/>
            </a:pPr>
            <a:r>
              <a:rPr lang="en-US" sz="7200" dirty="0">
                <a:solidFill>
                  <a:srgbClr val="000000"/>
                </a:solidFill>
                <a:latin typeface="+mj-lt"/>
              </a:rPr>
              <a:t>Garden full of spring flowers</a:t>
            </a:r>
          </a:p>
          <a:p>
            <a:pPr marL="0" lvl="0" indent="0" fontAlgn="base">
              <a:lnSpc>
                <a:spcPct val="100000"/>
              </a:lnSpc>
              <a:spcBef>
                <a:spcPct val="0"/>
              </a:spcBef>
              <a:spcAft>
                <a:spcPct val="0"/>
              </a:spcAft>
              <a:buClrTx/>
              <a:buSzTx/>
              <a:buNone/>
            </a:pPr>
            <a:r>
              <a:rPr lang="fi-FI" sz="7200" dirty="0" err="1">
                <a:solidFill>
                  <a:srgbClr val="000000"/>
                </a:solidFill>
                <a:latin typeface="+mj-lt"/>
              </a:rPr>
              <a:t>Schoolovision</a:t>
            </a:r>
            <a:r>
              <a:rPr lang="fi-FI" sz="7200" dirty="0">
                <a:solidFill>
                  <a:srgbClr val="000000"/>
                </a:solidFill>
                <a:latin typeface="+mj-lt"/>
              </a:rPr>
              <a:t> 2013</a:t>
            </a:r>
          </a:p>
          <a:p>
            <a:pPr marL="0" lvl="0" indent="0" fontAlgn="base">
              <a:lnSpc>
                <a:spcPct val="100000"/>
              </a:lnSpc>
              <a:spcBef>
                <a:spcPct val="0"/>
              </a:spcBef>
              <a:spcAft>
                <a:spcPct val="0"/>
              </a:spcAft>
              <a:buClrTx/>
              <a:buSzTx/>
              <a:buNone/>
            </a:pPr>
            <a:r>
              <a:rPr lang="en-US" sz="7200" dirty="0">
                <a:solidFill>
                  <a:srgbClr val="000000"/>
                </a:solidFill>
                <a:latin typeface="+mj-lt"/>
              </a:rPr>
              <a:t>The European Chain Reaction 2013</a:t>
            </a:r>
          </a:p>
          <a:p>
            <a:pPr marL="0" lvl="0" indent="0" fontAlgn="base">
              <a:lnSpc>
                <a:spcPct val="100000"/>
              </a:lnSpc>
              <a:spcBef>
                <a:spcPct val="0"/>
              </a:spcBef>
              <a:spcAft>
                <a:spcPct val="0"/>
              </a:spcAft>
              <a:buClrTx/>
              <a:buSzTx/>
              <a:buNone/>
            </a:pPr>
            <a:r>
              <a:rPr lang="en-US" sz="7200" dirty="0">
                <a:solidFill>
                  <a:srgbClr val="000000"/>
                </a:solidFill>
                <a:latin typeface="+mj-lt"/>
              </a:rPr>
              <a:t>The tree full of spring birds</a:t>
            </a:r>
          </a:p>
          <a:p>
            <a:pPr marL="0" lvl="0" indent="0" fontAlgn="base">
              <a:lnSpc>
                <a:spcPct val="100000"/>
              </a:lnSpc>
              <a:spcBef>
                <a:spcPct val="0"/>
              </a:spcBef>
              <a:spcAft>
                <a:spcPct val="0"/>
              </a:spcAft>
              <a:buClrTx/>
              <a:buSzTx/>
              <a:buNone/>
            </a:pPr>
            <a:r>
              <a:rPr lang="en-US" sz="7200" dirty="0">
                <a:solidFill>
                  <a:srgbClr val="000000"/>
                </a:solidFill>
                <a:latin typeface="+mj-lt"/>
              </a:rPr>
              <a:t>Training of Mathematical knowledge and social skills - traditional pastries in my home</a:t>
            </a:r>
          </a:p>
          <a:p>
            <a:pPr marL="0" lvl="0" indent="0" fontAlgn="base">
              <a:lnSpc>
                <a:spcPct val="100000"/>
              </a:lnSpc>
              <a:spcBef>
                <a:spcPct val="0"/>
              </a:spcBef>
              <a:spcAft>
                <a:spcPct val="0"/>
              </a:spcAft>
              <a:buClrTx/>
              <a:buSzTx/>
              <a:buNone/>
            </a:pPr>
            <a:endParaRPr lang="fi-FI" sz="4500" b="1" dirty="0">
              <a:solidFill>
                <a:srgbClr val="000000"/>
              </a:solidFill>
              <a:latin typeface="Arial" charset="0"/>
            </a:endParaRPr>
          </a:p>
          <a:p>
            <a:pPr marL="0" lvl="0" indent="0" fontAlgn="base">
              <a:lnSpc>
                <a:spcPct val="100000"/>
              </a:lnSpc>
              <a:spcBef>
                <a:spcPct val="0"/>
              </a:spcBef>
              <a:spcAft>
                <a:spcPct val="0"/>
              </a:spcAft>
              <a:buClrTx/>
              <a:buSzTx/>
              <a:buNone/>
            </a:pPr>
            <a:endParaRPr lang="en-US" sz="4500" b="1" dirty="0">
              <a:solidFill>
                <a:srgbClr val="000000"/>
              </a:solidFill>
              <a:latin typeface="Arial" charset="0"/>
            </a:endParaRPr>
          </a:p>
        </p:txBody>
      </p:sp>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1762678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down)">
                                      <p:cBhvr>
                                        <p:cTn id="35" dur="500"/>
                                        <p:tgtEl>
                                          <p:spTgt spid="3">
                                            <p:txEl>
                                              <p:pRg st="9" end="9"/>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500"/>
                                        <p:tgtEl>
                                          <p:spTgt spid="3">
                                            <p:txEl>
                                              <p:pRg st="10" end="10"/>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wipe(down)">
                                      <p:cBhvr>
                                        <p:cTn id="43" dur="500"/>
                                        <p:tgtEl>
                                          <p:spTgt spid="3">
                                            <p:txEl>
                                              <p:pRg st="14" end="14"/>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animEffect transition="in" filter="wipe(down)">
                                      <p:cBhvr>
                                        <p:cTn id="47" dur="500"/>
                                        <p:tgtEl>
                                          <p:spTgt spid="3">
                                            <p:txEl>
                                              <p:pRg st="15" end="15"/>
                                            </p:txEl>
                                          </p:spTgt>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animEffect transition="in" filter="wipe(down)">
                                      <p:cBhvr>
                                        <p:cTn id="51" dur="500"/>
                                        <p:tgtEl>
                                          <p:spTgt spid="3">
                                            <p:txEl>
                                              <p:pRg st="16" end="16"/>
                                            </p:txEl>
                                          </p:spTgt>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wipe(down)">
                                      <p:cBhvr>
                                        <p:cTn id="55" dur="500"/>
                                        <p:tgtEl>
                                          <p:spTgt spid="3">
                                            <p:txEl>
                                              <p:pRg st="17" end="17"/>
                                            </p:txEl>
                                          </p:spTgt>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Effect transition="in" filter="wipe(down)">
                                      <p:cBhvr>
                                        <p:cTn id="59" dur="500"/>
                                        <p:tgtEl>
                                          <p:spTgt spid="3">
                                            <p:txEl>
                                              <p:pRg st="18" end="18"/>
                                            </p:txEl>
                                          </p:spTgt>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3">
                                            <p:txEl>
                                              <p:pRg st="19" end="19"/>
                                            </p:txEl>
                                          </p:spTgt>
                                        </p:tgtEl>
                                        <p:attrNameLst>
                                          <p:attrName>style.visibility</p:attrName>
                                        </p:attrNameLst>
                                      </p:cBhvr>
                                      <p:to>
                                        <p:strVal val="visible"/>
                                      </p:to>
                                    </p:set>
                                    <p:animEffect transition="in" filter="wipe(down)">
                                      <p:cBhvr>
                                        <p:cTn id="63"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99592" y="1484784"/>
            <a:ext cx="7543801" cy="4023360"/>
          </a:xfrm>
        </p:spPr>
        <p:txBody>
          <a:bodyPr>
            <a:normAutofit fontScale="92500" lnSpcReduction="20000"/>
          </a:bodyPr>
          <a:lstStyle/>
          <a:p>
            <a:pPr marL="0" lvl="0" indent="0" fontAlgn="base">
              <a:lnSpc>
                <a:spcPct val="100000"/>
              </a:lnSpc>
              <a:spcBef>
                <a:spcPct val="0"/>
              </a:spcBef>
              <a:spcAft>
                <a:spcPct val="0"/>
              </a:spcAft>
              <a:buClrTx/>
              <a:buSzTx/>
              <a:buNone/>
            </a:pPr>
            <a:r>
              <a:rPr lang="en-US" sz="1900" dirty="0">
                <a:solidFill>
                  <a:srgbClr val="000000"/>
                </a:solidFill>
                <a:latin typeface="+mj-lt"/>
              </a:rPr>
              <a:t>2014</a:t>
            </a:r>
          </a:p>
          <a:p>
            <a:pPr marL="0" lvl="0" indent="0" fontAlgn="base">
              <a:lnSpc>
                <a:spcPct val="100000"/>
              </a:lnSpc>
              <a:spcBef>
                <a:spcPct val="0"/>
              </a:spcBef>
              <a:spcAft>
                <a:spcPct val="0"/>
              </a:spcAft>
              <a:buClrTx/>
              <a:buSzTx/>
              <a:buNone/>
            </a:pPr>
            <a:r>
              <a:rPr lang="fi-FI" sz="1900" dirty="0" err="1">
                <a:solidFill>
                  <a:srgbClr val="000000"/>
                </a:solidFill>
                <a:latin typeface="+mj-lt"/>
              </a:rPr>
              <a:t>Seek</a:t>
            </a:r>
            <a:r>
              <a:rPr lang="fi-FI" sz="1900" dirty="0">
                <a:solidFill>
                  <a:srgbClr val="000000"/>
                </a:solidFill>
                <a:latin typeface="+mj-lt"/>
              </a:rPr>
              <a:t> and </a:t>
            </a:r>
            <a:r>
              <a:rPr lang="fi-FI" sz="1900" dirty="0" err="1">
                <a:solidFill>
                  <a:srgbClr val="000000"/>
                </a:solidFill>
                <a:latin typeface="+mj-lt"/>
              </a:rPr>
              <a:t>Find</a:t>
            </a:r>
            <a:r>
              <a:rPr lang="fi-FI" sz="1900" dirty="0">
                <a:solidFill>
                  <a:srgbClr val="000000"/>
                </a:solidFill>
                <a:latin typeface="+mj-lt"/>
              </a:rPr>
              <a:t> </a:t>
            </a:r>
            <a:r>
              <a:rPr lang="fi-FI" sz="1900" dirty="0" err="1">
                <a:solidFill>
                  <a:srgbClr val="000000"/>
                </a:solidFill>
                <a:latin typeface="+mj-lt"/>
              </a:rPr>
              <a:t>Nature</a:t>
            </a:r>
            <a:endParaRPr lang="fi-FI" sz="1900" dirty="0">
              <a:solidFill>
                <a:srgbClr val="000000"/>
              </a:solidFill>
              <a:latin typeface="+mj-lt"/>
            </a:endParaRPr>
          </a:p>
          <a:p>
            <a:pPr marL="0" lvl="0" indent="0" fontAlgn="base">
              <a:lnSpc>
                <a:spcPct val="100000"/>
              </a:lnSpc>
              <a:spcBef>
                <a:spcPct val="0"/>
              </a:spcBef>
              <a:spcAft>
                <a:spcPct val="0"/>
              </a:spcAft>
              <a:buClrTx/>
              <a:buSzTx/>
              <a:buNone/>
            </a:pPr>
            <a:r>
              <a:rPr lang="fi-FI" sz="1900" dirty="0">
                <a:solidFill>
                  <a:srgbClr val="000000"/>
                </a:solidFill>
                <a:latin typeface="+mj-lt"/>
              </a:rPr>
              <a:t>SIERPINSKI CARPET PROJECT</a:t>
            </a:r>
          </a:p>
          <a:p>
            <a:pPr marL="0" lvl="0" indent="0" fontAlgn="base">
              <a:lnSpc>
                <a:spcPct val="100000"/>
              </a:lnSpc>
              <a:spcBef>
                <a:spcPct val="0"/>
              </a:spcBef>
              <a:spcAft>
                <a:spcPct val="0"/>
              </a:spcAft>
              <a:buClrTx/>
              <a:buSzTx/>
              <a:buNone/>
            </a:pPr>
            <a:r>
              <a:rPr lang="en-US" sz="1900" dirty="0">
                <a:solidFill>
                  <a:srgbClr val="000000"/>
                </a:solidFill>
                <a:latin typeface="+mj-lt"/>
              </a:rPr>
              <a:t>The European Chain Reaction 2014</a:t>
            </a:r>
          </a:p>
          <a:p>
            <a:pPr marL="0" lvl="0" indent="0" fontAlgn="base">
              <a:lnSpc>
                <a:spcPct val="100000"/>
              </a:lnSpc>
              <a:spcBef>
                <a:spcPct val="0"/>
              </a:spcBef>
              <a:spcAft>
                <a:spcPct val="0"/>
              </a:spcAft>
              <a:buClrTx/>
              <a:buSzTx/>
              <a:buNone/>
            </a:pPr>
            <a:endParaRPr lang="en-US" sz="1900" dirty="0">
              <a:solidFill>
                <a:srgbClr val="000000"/>
              </a:solidFill>
              <a:latin typeface="+mj-lt"/>
            </a:endParaRPr>
          </a:p>
          <a:p>
            <a:pPr marL="0" lvl="0" indent="0" fontAlgn="base">
              <a:lnSpc>
                <a:spcPct val="100000"/>
              </a:lnSpc>
              <a:spcBef>
                <a:spcPct val="0"/>
              </a:spcBef>
              <a:spcAft>
                <a:spcPct val="0"/>
              </a:spcAft>
              <a:buClrTx/>
              <a:buSzTx/>
              <a:buNone/>
            </a:pPr>
            <a:endParaRPr lang="fi-FI" sz="1900" dirty="0">
              <a:solidFill>
                <a:srgbClr val="000000"/>
              </a:solidFill>
              <a:latin typeface="+mj-lt"/>
            </a:endParaRPr>
          </a:p>
          <a:p>
            <a:pPr marL="0" lvl="0" indent="0" fontAlgn="base">
              <a:lnSpc>
                <a:spcPct val="100000"/>
              </a:lnSpc>
              <a:spcBef>
                <a:spcPct val="0"/>
              </a:spcBef>
              <a:spcAft>
                <a:spcPct val="0"/>
              </a:spcAft>
              <a:buClrTx/>
              <a:buSzTx/>
              <a:buNone/>
            </a:pPr>
            <a:r>
              <a:rPr lang="fi-FI" sz="1900" dirty="0">
                <a:solidFill>
                  <a:srgbClr val="000000"/>
                </a:solidFill>
                <a:latin typeface="+mj-lt"/>
              </a:rPr>
              <a:t>2015</a:t>
            </a:r>
          </a:p>
          <a:p>
            <a:pPr marL="0" lvl="0" indent="0" fontAlgn="base">
              <a:lnSpc>
                <a:spcPct val="100000"/>
              </a:lnSpc>
              <a:spcBef>
                <a:spcPct val="0"/>
              </a:spcBef>
              <a:spcAft>
                <a:spcPct val="0"/>
              </a:spcAft>
              <a:buClrTx/>
              <a:buSzTx/>
              <a:buNone/>
            </a:pPr>
            <a:r>
              <a:rPr lang="fi-FI" sz="1900" dirty="0" err="1">
                <a:solidFill>
                  <a:srgbClr val="000000"/>
                </a:solidFill>
                <a:latin typeface="+mj-lt"/>
              </a:rPr>
              <a:t>Northern</a:t>
            </a:r>
            <a:r>
              <a:rPr lang="fi-FI" sz="1900" dirty="0">
                <a:solidFill>
                  <a:srgbClr val="000000"/>
                </a:solidFill>
                <a:latin typeface="+mj-lt"/>
              </a:rPr>
              <a:t> </a:t>
            </a:r>
            <a:r>
              <a:rPr lang="fi-FI" sz="1900" dirty="0" err="1">
                <a:solidFill>
                  <a:srgbClr val="000000"/>
                </a:solidFill>
                <a:latin typeface="+mj-lt"/>
              </a:rPr>
              <a:t>friends</a:t>
            </a:r>
            <a:endParaRPr lang="fi-FI" sz="1900" dirty="0">
              <a:solidFill>
                <a:srgbClr val="000000"/>
              </a:solidFill>
              <a:latin typeface="+mj-lt"/>
            </a:endParaRPr>
          </a:p>
          <a:p>
            <a:pPr marL="0" lvl="0" indent="0" fontAlgn="base">
              <a:lnSpc>
                <a:spcPct val="100000"/>
              </a:lnSpc>
              <a:spcBef>
                <a:spcPct val="0"/>
              </a:spcBef>
              <a:spcAft>
                <a:spcPct val="0"/>
              </a:spcAft>
              <a:buClrTx/>
              <a:buSzTx/>
              <a:buNone/>
            </a:pPr>
            <a:r>
              <a:rPr lang="en-US" sz="1900" dirty="0">
                <a:solidFill>
                  <a:srgbClr val="000000"/>
                </a:solidFill>
                <a:latin typeface="+mj-lt"/>
              </a:rPr>
              <a:t>The European Chain Reaction 2015</a:t>
            </a:r>
          </a:p>
          <a:p>
            <a:pPr marL="0" lvl="0" indent="0" fontAlgn="base">
              <a:lnSpc>
                <a:spcPct val="100000"/>
              </a:lnSpc>
              <a:spcBef>
                <a:spcPct val="0"/>
              </a:spcBef>
              <a:spcAft>
                <a:spcPct val="0"/>
              </a:spcAft>
              <a:buClrTx/>
              <a:buSzTx/>
              <a:buNone/>
            </a:pPr>
            <a:r>
              <a:rPr lang="en-US" sz="1900" dirty="0">
                <a:solidFill>
                  <a:srgbClr val="000000"/>
                </a:solidFill>
                <a:latin typeface="+mj-lt"/>
              </a:rPr>
              <a:t>The garden full of Spring butterflies</a:t>
            </a:r>
          </a:p>
          <a:p>
            <a:pPr marL="0" lvl="0" indent="0" fontAlgn="base">
              <a:lnSpc>
                <a:spcPct val="100000"/>
              </a:lnSpc>
              <a:spcBef>
                <a:spcPct val="0"/>
              </a:spcBef>
              <a:spcAft>
                <a:spcPct val="0"/>
              </a:spcAft>
              <a:buClrTx/>
              <a:buSzTx/>
              <a:buNone/>
            </a:pPr>
            <a:r>
              <a:rPr lang="en-US" sz="1900" dirty="0">
                <a:solidFill>
                  <a:srgbClr val="000000"/>
                </a:solidFill>
                <a:latin typeface="+mj-lt"/>
              </a:rPr>
              <a:t/>
            </a:r>
            <a:br>
              <a:rPr lang="en-US" sz="1900" dirty="0">
                <a:solidFill>
                  <a:srgbClr val="000000"/>
                </a:solidFill>
                <a:latin typeface="+mj-lt"/>
              </a:rPr>
            </a:br>
            <a:endParaRPr lang="fi-FI" sz="1900" dirty="0">
              <a:solidFill>
                <a:srgbClr val="000000"/>
              </a:solidFill>
              <a:latin typeface="+mj-lt"/>
            </a:endParaRPr>
          </a:p>
          <a:p>
            <a:pPr marL="0" lvl="0" indent="0" fontAlgn="base">
              <a:lnSpc>
                <a:spcPct val="100000"/>
              </a:lnSpc>
              <a:spcBef>
                <a:spcPct val="0"/>
              </a:spcBef>
              <a:spcAft>
                <a:spcPct val="0"/>
              </a:spcAft>
              <a:buClrTx/>
              <a:buSzTx/>
              <a:buNone/>
            </a:pPr>
            <a:r>
              <a:rPr lang="fi-FI" sz="1900" dirty="0">
                <a:solidFill>
                  <a:srgbClr val="000000"/>
                </a:solidFill>
                <a:latin typeface="+mj-lt"/>
              </a:rPr>
              <a:t>2016</a:t>
            </a:r>
          </a:p>
          <a:p>
            <a:pPr marL="0" lvl="0" indent="0" fontAlgn="base">
              <a:lnSpc>
                <a:spcPct val="100000"/>
              </a:lnSpc>
              <a:spcBef>
                <a:spcPct val="0"/>
              </a:spcBef>
              <a:spcAft>
                <a:spcPct val="0"/>
              </a:spcAft>
              <a:buClrTx/>
              <a:buSzTx/>
              <a:buNone/>
            </a:pPr>
            <a:r>
              <a:rPr lang="fi-FI" sz="1900" dirty="0" err="1">
                <a:solidFill>
                  <a:srgbClr val="000000"/>
                </a:solidFill>
                <a:latin typeface="+mj-lt"/>
              </a:rPr>
              <a:t>Butterflies</a:t>
            </a:r>
            <a:r>
              <a:rPr lang="fi-FI" sz="1900" dirty="0">
                <a:solidFill>
                  <a:srgbClr val="000000"/>
                </a:solidFill>
                <a:latin typeface="+mj-lt"/>
              </a:rPr>
              <a:t> </a:t>
            </a:r>
            <a:r>
              <a:rPr lang="fi-FI" sz="1900" dirty="0" err="1">
                <a:solidFill>
                  <a:srgbClr val="000000"/>
                </a:solidFill>
                <a:latin typeface="+mj-lt"/>
              </a:rPr>
              <a:t>Across</a:t>
            </a:r>
            <a:r>
              <a:rPr lang="fi-FI" sz="1900" dirty="0">
                <a:solidFill>
                  <a:srgbClr val="000000"/>
                </a:solidFill>
                <a:latin typeface="+mj-lt"/>
              </a:rPr>
              <a:t> Europe 2016</a:t>
            </a:r>
          </a:p>
          <a:p>
            <a:pPr marL="0" lvl="0" indent="0" fontAlgn="base">
              <a:lnSpc>
                <a:spcPct val="100000"/>
              </a:lnSpc>
              <a:spcBef>
                <a:spcPct val="0"/>
              </a:spcBef>
              <a:spcAft>
                <a:spcPct val="0"/>
              </a:spcAft>
              <a:buClrTx/>
              <a:buSzTx/>
              <a:buNone/>
            </a:pPr>
            <a:r>
              <a:rPr lang="en-US" sz="1900" dirty="0">
                <a:solidFill>
                  <a:srgbClr val="000000"/>
                </a:solidFill>
                <a:latin typeface="+mj-lt"/>
              </a:rPr>
              <a:t>The European Chain Reaction 2016</a:t>
            </a:r>
          </a:p>
          <a:p>
            <a:pPr marL="0" lvl="0" indent="0" fontAlgn="base">
              <a:lnSpc>
                <a:spcPct val="100000"/>
              </a:lnSpc>
              <a:spcBef>
                <a:spcPct val="0"/>
              </a:spcBef>
              <a:spcAft>
                <a:spcPct val="0"/>
              </a:spcAft>
              <a:buClrTx/>
              <a:buSzTx/>
              <a:buNone/>
            </a:pPr>
            <a:r>
              <a:rPr lang="fi-FI" sz="1900" dirty="0" err="1">
                <a:solidFill>
                  <a:srgbClr val="000000"/>
                </a:solidFill>
                <a:latin typeface="+mj-lt"/>
              </a:rPr>
              <a:t>Monster</a:t>
            </a:r>
            <a:r>
              <a:rPr lang="fi-FI" sz="1900" dirty="0">
                <a:solidFill>
                  <a:srgbClr val="000000"/>
                </a:solidFill>
                <a:latin typeface="+mj-lt"/>
              </a:rPr>
              <a:t> </a:t>
            </a:r>
            <a:r>
              <a:rPr lang="fi-FI" sz="1900" dirty="0" err="1">
                <a:solidFill>
                  <a:srgbClr val="000000"/>
                </a:solidFill>
                <a:latin typeface="+mj-lt"/>
              </a:rPr>
              <a:t>Swap</a:t>
            </a:r>
            <a:endParaRPr lang="fi-FI" sz="1900" dirty="0">
              <a:solidFill>
                <a:srgbClr val="000000"/>
              </a:solidFill>
              <a:latin typeface="+mj-lt"/>
            </a:endParaRPr>
          </a:p>
          <a:p>
            <a:pPr marL="0" lvl="0" indent="0" fontAlgn="base">
              <a:lnSpc>
                <a:spcPct val="100000"/>
              </a:lnSpc>
              <a:spcBef>
                <a:spcPct val="0"/>
              </a:spcBef>
              <a:spcAft>
                <a:spcPct val="0"/>
              </a:spcAft>
              <a:buClrTx/>
              <a:buSzTx/>
              <a:buNone/>
            </a:pPr>
            <a:r>
              <a:rPr lang="fi-FI" sz="1900" dirty="0" err="1">
                <a:solidFill>
                  <a:srgbClr val="000000"/>
                </a:solidFill>
                <a:latin typeface="+mj-lt"/>
              </a:rPr>
              <a:t>Celebrate</a:t>
            </a:r>
            <a:r>
              <a:rPr lang="fi-FI" sz="1900" dirty="0">
                <a:solidFill>
                  <a:srgbClr val="000000"/>
                </a:solidFill>
                <a:latin typeface="+mj-lt"/>
              </a:rPr>
              <a:t> </a:t>
            </a:r>
            <a:r>
              <a:rPr lang="fi-FI" sz="1900" dirty="0" err="1">
                <a:solidFill>
                  <a:srgbClr val="000000"/>
                </a:solidFill>
                <a:latin typeface="+mj-lt"/>
              </a:rPr>
              <a:t>Languages</a:t>
            </a:r>
            <a:endParaRPr lang="fi-FI" sz="1900" dirty="0">
              <a:solidFill>
                <a:srgbClr val="000000"/>
              </a:solidFill>
              <a:latin typeface="+mj-lt"/>
            </a:endParaRPr>
          </a:p>
          <a:p>
            <a:pPr marL="0" lvl="0" indent="0" fontAlgn="base">
              <a:lnSpc>
                <a:spcPct val="100000"/>
              </a:lnSpc>
              <a:spcBef>
                <a:spcPct val="0"/>
              </a:spcBef>
              <a:spcAft>
                <a:spcPct val="0"/>
              </a:spcAft>
              <a:buClrTx/>
              <a:buSzTx/>
              <a:buNone/>
            </a:pPr>
            <a:endParaRPr lang="en-US" sz="1800" b="1" dirty="0">
              <a:solidFill>
                <a:srgbClr val="000000"/>
              </a:solidFill>
              <a:latin typeface="Arial" charset="0"/>
            </a:endParaRPr>
          </a:p>
          <a:p>
            <a:pPr marL="0" lvl="0" indent="0" fontAlgn="base">
              <a:lnSpc>
                <a:spcPct val="100000"/>
              </a:lnSpc>
              <a:spcBef>
                <a:spcPct val="0"/>
              </a:spcBef>
              <a:spcAft>
                <a:spcPct val="0"/>
              </a:spcAft>
              <a:buClrTx/>
              <a:buSzTx/>
              <a:buNone/>
            </a:pPr>
            <a:endParaRPr lang="en-US" sz="1800" b="1" dirty="0">
              <a:solidFill>
                <a:srgbClr val="000000"/>
              </a:solidFill>
              <a:latin typeface="Arial" charset="0"/>
            </a:endParaRPr>
          </a:p>
          <a:p>
            <a:pPr lvl="0">
              <a:buClr>
                <a:srgbClr val="E48312"/>
              </a:buClr>
            </a:pPr>
            <a:endParaRPr lang="fi-FI" sz="500" dirty="0">
              <a:solidFill>
                <a:srgbClr val="000000">
                  <a:lumMod val="75000"/>
                  <a:lumOff val="25000"/>
                </a:srgbClr>
              </a:solidFill>
            </a:endParaRPr>
          </a:p>
          <a:p>
            <a:endParaRPr lang="fi-FI" dirty="0"/>
          </a:p>
        </p:txBody>
      </p:sp>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2598329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down)">
                                      <p:cBhvr>
                                        <p:cTn id="35" dur="500"/>
                                        <p:tgtEl>
                                          <p:spTgt spid="3">
                                            <p:txEl>
                                              <p:pRg st="9" end="9"/>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500"/>
                                        <p:tgtEl>
                                          <p:spTgt spid="3">
                                            <p:txEl>
                                              <p:pRg st="10" end="10"/>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wipe(down)">
                                      <p:cBhvr>
                                        <p:cTn id="43" dur="500"/>
                                        <p:tgtEl>
                                          <p:spTgt spid="3">
                                            <p:txEl>
                                              <p:pRg st="11" end="11"/>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wipe(down)">
                                      <p:cBhvr>
                                        <p:cTn id="47" dur="500"/>
                                        <p:tgtEl>
                                          <p:spTgt spid="3">
                                            <p:txEl>
                                              <p:pRg st="12" end="12"/>
                                            </p:txEl>
                                          </p:spTgt>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wipe(down)">
                                      <p:cBhvr>
                                        <p:cTn id="51" dur="500"/>
                                        <p:tgtEl>
                                          <p:spTgt spid="3">
                                            <p:txEl>
                                              <p:pRg st="13" end="13"/>
                                            </p:txEl>
                                          </p:spTgt>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wipe(down)">
                                      <p:cBhvr>
                                        <p:cTn id="55" dur="500"/>
                                        <p:tgtEl>
                                          <p:spTgt spid="3">
                                            <p:txEl>
                                              <p:pRg st="14" end="14"/>
                                            </p:txEl>
                                          </p:spTgt>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wipe(down)">
                                      <p:cBhvr>
                                        <p:cTn id="59"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99592" y="1340768"/>
            <a:ext cx="7543801" cy="4023360"/>
          </a:xfrm>
        </p:spPr>
        <p:txBody>
          <a:bodyPr/>
          <a:lstStyle/>
          <a:p>
            <a:pPr marL="0" lvl="0" indent="0" fontAlgn="base">
              <a:lnSpc>
                <a:spcPct val="100000"/>
              </a:lnSpc>
              <a:spcBef>
                <a:spcPct val="0"/>
              </a:spcBef>
              <a:spcAft>
                <a:spcPct val="0"/>
              </a:spcAft>
              <a:buClrTx/>
              <a:buSzTx/>
              <a:buNone/>
            </a:pPr>
            <a:r>
              <a:rPr lang="en-US" dirty="0">
                <a:solidFill>
                  <a:srgbClr val="000000"/>
                </a:solidFill>
                <a:latin typeface="+mj-lt"/>
              </a:rPr>
              <a:t>2017</a:t>
            </a:r>
          </a:p>
          <a:p>
            <a:pPr marL="0" lvl="0" indent="0" fontAlgn="base">
              <a:lnSpc>
                <a:spcPct val="100000"/>
              </a:lnSpc>
              <a:spcBef>
                <a:spcPct val="0"/>
              </a:spcBef>
              <a:spcAft>
                <a:spcPct val="0"/>
              </a:spcAft>
              <a:buClrTx/>
              <a:buSzTx/>
              <a:buNone/>
            </a:pPr>
            <a:r>
              <a:rPr lang="fi-FI" dirty="0" err="1">
                <a:solidFill>
                  <a:srgbClr val="000000"/>
                </a:solidFill>
                <a:latin typeface="+mj-lt"/>
              </a:rPr>
              <a:t>Schoolovision</a:t>
            </a:r>
            <a:r>
              <a:rPr lang="fi-FI" dirty="0">
                <a:solidFill>
                  <a:srgbClr val="000000"/>
                </a:solidFill>
                <a:latin typeface="+mj-lt"/>
              </a:rPr>
              <a:t> 2017</a:t>
            </a:r>
          </a:p>
          <a:p>
            <a:pPr marL="0" lvl="0" indent="0" fontAlgn="base">
              <a:lnSpc>
                <a:spcPct val="100000"/>
              </a:lnSpc>
              <a:spcBef>
                <a:spcPct val="0"/>
              </a:spcBef>
              <a:spcAft>
                <a:spcPct val="0"/>
              </a:spcAft>
              <a:buClrTx/>
              <a:buSzTx/>
              <a:buNone/>
            </a:pPr>
            <a:r>
              <a:rPr lang="en-US" dirty="0">
                <a:solidFill>
                  <a:schemeClr val="tx1"/>
                </a:solidFill>
                <a:latin typeface="+mj-lt"/>
              </a:rPr>
              <a:t>The European Chain Reaction 2017</a:t>
            </a:r>
          </a:p>
          <a:p>
            <a:pPr marL="0" lvl="0" indent="0" fontAlgn="base">
              <a:lnSpc>
                <a:spcPct val="100000"/>
              </a:lnSpc>
              <a:spcBef>
                <a:spcPct val="0"/>
              </a:spcBef>
              <a:spcAft>
                <a:spcPct val="0"/>
              </a:spcAft>
              <a:buClrTx/>
              <a:buSzTx/>
              <a:buNone/>
            </a:pPr>
            <a:r>
              <a:rPr lang="en-US" dirty="0">
                <a:solidFill>
                  <a:srgbClr val="000000"/>
                </a:solidFill>
                <a:latin typeface="+mj-lt"/>
              </a:rPr>
              <a:t>The land full of wild animals</a:t>
            </a:r>
          </a:p>
          <a:p>
            <a:endParaRPr lang="fi-FI" dirty="0" smtClean="0">
              <a:latin typeface="+mj-lt"/>
            </a:endParaRPr>
          </a:p>
          <a:p>
            <a:r>
              <a:rPr lang="fi-FI" dirty="0" smtClean="0">
                <a:latin typeface="+mj-lt"/>
              </a:rPr>
              <a:t>Ja kuka tietää mitä muuta?</a:t>
            </a:r>
            <a:endParaRPr lang="fi-FI" dirty="0">
              <a:latin typeface="+mj-lt"/>
            </a:endParaRPr>
          </a:p>
        </p:txBody>
      </p:sp>
      <p:sp>
        <p:nvSpPr>
          <p:cNvPr id="4" name="Alatunnisteen paikkamerkki 3"/>
          <p:cNvSpPr>
            <a:spLocks noGrp="1"/>
          </p:cNvSpPr>
          <p:nvPr>
            <p:ph type="ftr" sz="quarter" idx="11"/>
          </p:nvPr>
        </p:nvSpPr>
        <p:spPr/>
        <p:txBody>
          <a:bodyPr/>
          <a:lstStyle/>
          <a:p>
            <a:r>
              <a:rPr lang="pl-PL" smtClean="0"/>
              <a:t>@Sari Auramo 2017 CC BY-NC-SA</a:t>
            </a:r>
            <a:endParaRPr lang="fi-FI"/>
          </a:p>
        </p:txBody>
      </p:sp>
    </p:spTree>
    <p:extLst>
      <p:ext uri="{BB962C8B-B14F-4D97-AF65-F5344CB8AC3E}">
        <p14:creationId xmlns:p14="http://schemas.microsoft.com/office/powerpoint/2010/main" val="2521903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899592" y="-22816"/>
            <a:ext cx="7543800" cy="1450757"/>
          </a:xfrm>
        </p:spPr>
        <p:txBody>
          <a:bodyPr>
            <a:normAutofit/>
          </a:bodyPr>
          <a:lstStyle/>
          <a:p>
            <a:pPr eaLnBrk="1" fontAlgn="auto" hangingPunct="1">
              <a:spcAft>
                <a:spcPts val="0"/>
              </a:spcAft>
              <a:defRPr/>
            </a:pPr>
            <a:r>
              <a:rPr lang="fi-FI" sz="3600" b="0" dirty="0" smtClean="0">
                <a:solidFill>
                  <a:schemeClr val="tx1"/>
                </a:solidFill>
                <a:effectLst/>
                <a:cs typeface="Arial" pitchFamily="34" charset="0"/>
              </a:rPr>
              <a:t>Ensimmäinen projekti 2006: </a:t>
            </a:r>
            <a:br>
              <a:rPr lang="fi-FI" sz="3600" b="0" dirty="0" smtClean="0">
                <a:solidFill>
                  <a:schemeClr val="tx1"/>
                </a:solidFill>
                <a:effectLst/>
                <a:cs typeface="Arial" pitchFamily="34" charset="0"/>
              </a:rPr>
            </a:br>
            <a:r>
              <a:rPr lang="fi-FI" sz="3600" b="0" dirty="0" err="1" smtClean="0">
                <a:solidFill>
                  <a:schemeClr val="tx1"/>
                </a:solidFill>
                <a:effectLst/>
                <a:cs typeface="Arial" pitchFamily="34" charset="0"/>
              </a:rPr>
              <a:t>Blue-White</a:t>
            </a:r>
            <a:r>
              <a:rPr lang="fi-FI" sz="3600" b="0" dirty="0" smtClean="0">
                <a:solidFill>
                  <a:schemeClr val="tx1"/>
                </a:solidFill>
                <a:effectLst/>
                <a:cs typeface="Arial" pitchFamily="34" charset="0"/>
              </a:rPr>
              <a:t> </a:t>
            </a:r>
            <a:r>
              <a:rPr lang="fi-FI" sz="3600" b="0" dirty="0" err="1" smtClean="0">
                <a:solidFill>
                  <a:schemeClr val="tx1"/>
                </a:solidFill>
                <a:effectLst/>
                <a:cs typeface="Arial" pitchFamily="34" charset="0"/>
              </a:rPr>
              <a:t>Friends</a:t>
            </a:r>
            <a:endParaRPr lang="fi-FI" sz="3600" b="0" dirty="0" smtClean="0">
              <a:solidFill>
                <a:schemeClr val="tx1"/>
              </a:solidFill>
              <a:effectLst/>
              <a:cs typeface="Arial" pitchFamily="34" charset="0"/>
            </a:endParaRPr>
          </a:p>
        </p:txBody>
      </p:sp>
      <p:sp>
        <p:nvSpPr>
          <p:cNvPr id="5123" name="Alatunnisteen paikkamerkki 4"/>
          <p:cNvSpPr>
            <a:spLocks noGrp="1"/>
          </p:cNvSpPr>
          <p:nvPr>
            <p:ph type="ftr" sz="quarter" idx="11"/>
          </p:nvPr>
        </p:nvSpPr>
        <p:spPr bwMode="auto">
          <a:xfrm>
            <a:off x="5638800" y="6356350"/>
            <a:ext cx="3505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z="1100" smtClean="0">
                <a:latin typeface="Arial" pitchFamily="34" charset="0"/>
                <a:cs typeface="Arial" pitchFamily="34" charset="0"/>
              </a:rPr>
              <a:t>@Sari Auramo 2017 CC BY-NC-SA</a:t>
            </a:r>
            <a:endParaRPr lang="en-US" sz="1100" dirty="0">
              <a:latin typeface="Arial" pitchFamily="34" charset="0"/>
              <a:cs typeface="Arial" pitchFamily="34" charset="0"/>
            </a:endParaRPr>
          </a:p>
        </p:txBody>
      </p:sp>
      <p:pic>
        <p:nvPicPr>
          <p:cNvPr id="6148" name="Picture 6" descr="koululta_26.1.2007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5472608" cy="4103828"/>
          </a:xfrm>
          <a:prstGeom prst="rect">
            <a:avLst/>
          </a:prstGeom>
          <a:noFill/>
          <a:ln>
            <a:noFill/>
          </a:ln>
          <a:effectLst>
            <a:glow rad="228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style.rotation</p:attrName>
                                        </p:attrNameLst>
                                      </p:cBhvr>
                                      <p:tavLst>
                                        <p:tav tm="0">
                                          <p:val>
                                            <p:fltVal val="90"/>
                                          </p:val>
                                        </p:tav>
                                        <p:tav tm="100000">
                                          <p:val>
                                            <p:fltVal val="0"/>
                                          </p:val>
                                        </p:tav>
                                      </p:tavLst>
                                    </p:anim>
                                    <p:animEffect transition="in" filter="fade">
                                      <p:cBhvr>
                                        <p:cTn id="10"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
  <a:themeElements>
    <a:clrScheme name="Retr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1759</TotalTime>
  <Words>1510</Words>
  <Application>Microsoft Office PowerPoint</Application>
  <PresentationFormat>Näytössä katseltava diaesitys (4:3)</PresentationFormat>
  <Paragraphs>348</Paragraphs>
  <Slides>59</Slides>
  <Notes>6</Notes>
  <HiddenSlides>0</HiddenSlides>
  <MMClips>16</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59</vt:i4>
      </vt:variant>
    </vt:vector>
  </HeadingPairs>
  <TitlesOfParts>
    <vt:vector size="66" baseType="lpstr">
      <vt:lpstr>Arial</vt:lpstr>
      <vt:lpstr>Boopee</vt:lpstr>
      <vt:lpstr>Calibri</vt:lpstr>
      <vt:lpstr>Calibri Light</vt:lpstr>
      <vt:lpstr>Times New Roman</vt:lpstr>
      <vt:lpstr>Wingdings</vt:lpstr>
      <vt:lpstr>Retro</vt:lpstr>
      <vt:lpstr>eTwinning, minä ja oppilaani!</vt:lpstr>
      <vt:lpstr>Tämä esitys löytyy täältä: </vt:lpstr>
      <vt:lpstr>Sari Auramo</vt:lpstr>
      <vt:lpstr>Projekteja  (juu, aika järjetön määrä…)</vt:lpstr>
      <vt:lpstr>PowerPoint-esitys</vt:lpstr>
      <vt:lpstr>PowerPoint-esitys</vt:lpstr>
      <vt:lpstr>PowerPoint-esitys</vt:lpstr>
      <vt:lpstr>PowerPoint-esitys</vt:lpstr>
      <vt:lpstr>Ensimmäinen projekti 2006:  Blue-White Friends</vt:lpstr>
      <vt:lpstr>PowerPoint-esitys</vt:lpstr>
      <vt:lpstr>PowerPoint-esitys</vt:lpstr>
      <vt:lpstr>Digital Fairytales</vt:lpstr>
      <vt:lpstr>PowerPoint-esitys</vt:lpstr>
      <vt:lpstr>PowerPoint-esitys</vt:lpstr>
      <vt:lpstr>PowerPoint-esitys</vt:lpstr>
      <vt:lpstr>PowerPoint-esitys</vt:lpstr>
      <vt:lpstr>PowerPoint-esitys</vt:lpstr>
      <vt:lpstr>PowerPoint-esitys</vt:lpstr>
      <vt:lpstr>PowerPoint-esitys</vt:lpstr>
      <vt:lpstr>What’s Maths? A new life style! </vt:lpstr>
      <vt:lpstr>PowerPoint-esitys</vt:lpstr>
      <vt:lpstr>Our countries</vt:lpstr>
      <vt:lpstr>Cellula</vt:lpstr>
      <vt:lpstr>Old European stories</vt:lpstr>
      <vt:lpstr>PowerPoint-esitys</vt:lpstr>
      <vt:lpstr>Our international CookBook</vt:lpstr>
      <vt:lpstr>PowerPoint-esitys</vt:lpstr>
      <vt:lpstr>Butterflies  across Europe</vt:lpstr>
      <vt:lpstr>A puzzle of Europe</vt:lpstr>
      <vt:lpstr>PowerPoint-esitys</vt:lpstr>
      <vt:lpstr>A snapshot of Europe</vt:lpstr>
      <vt:lpstr>Marvin – the travelling monkey</vt:lpstr>
      <vt:lpstr>PowerPoint-esitys</vt:lpstr>
      <vt:lpstr>PowerPoint-esitys</vt:lpstr>
      <vt:lpstr>Let’s learn new games!</vt:lpstr>
      <vt:lpstr>A little project in November </vt:lpstr>
      <vt:lpstr>PowerPoint-esitys</vt:lpstr>
      <vt:lpstr>European day of languages</vt:lpstr>
      <vt:lpstr>PowerPoint-esitys</vt:lpstr>
      <vt:lpstr>Getting closer  Euroopan paras eTwinning-projekti 2010</vt:lpstr>
      <vt:lpstr>PowerPoint-esitys</vt:lpstr>
      <vt:lpstr>PowerPoint-esitys</vt:lpstr>
      <vt:lpstr>PowerPoint-esitys</vt:lpstr>
      <vt:lpstr>PowerPoint-esitys</vt:lpstr>
      <vt:lpstr>Skype-puhelut Tanskaan</vt:lpstr>
      <vt:lpstr>PowerPoint-esitys</vt:lpstr>
      <vt:lpstr>PowerPoint-esitys</vt:lpstr>
      <vt:lpstr>Speaking English right away</vt:lpstr>
      <vt:lpstr>Schoolovision</vt:lpstr>
      <vt:lpstr>You + Me = Fun!</vt:lpstr>
      <vt:lpstr>Kalle</vt:lpstr>
      <vt:lpstr>PowerPoint-esitys</vt:lpstr>
      <vt:lpstr>Northern friends</vt:lpstr>
      <vt:lpstr>PowerPoint-esitys</vt:lpstr>
      <vt:lpstr>PowerPoint-esitys</vt:lpstr>
      <vt:lpstr>We sing, you sing</vt:lpstr>
      <vt:lpstr>PowerPoint-esitys</vt:lpstr>
      <vt:lpstr>European Chain Reaction</vt:lpstr>
      <vt:lpstr>PowerPoint-esitys</vt:lpstr>
    </vt:vector>
  </TitlesOfParts>
  <Company>Koti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Fingerm - the Fish  Olen ollut oppilaitteni kanssa mukana monissa erilaisissa eTwinning-projekteissa, jotka ovat olleet keskenÃ¤Ã¤n melko erilaisia. Kaikkien projektien nettisivut ja/tai linkit niille lÃ¶ytyvÃ¤t kouluni sivuilta osoitteesta http://www.peda.net/veraja/mantsala/ohkola/etwinning. Esittelen tÃ¤ssÃ¤ tarkemmin lukuvuonna 2007-08 toteutetun projektin nimeltÃ¤ Fingerm - the Fish.  Projektiin osallistuivat omalta koulultani minÃ¤ opettajana sekÃ¤ noin 15 hengen ryhmÃ¤ oppilaita luokka-asteilta 3-6. Kumppanikoulultamme Saksasta oli mukana myÃ¶s yksi opettaja ja samankaltainen useamman luokan oppilaista koottu ryhmÃ¤. TÃ¤mÃ¤ projekti toteuttiin poikkeuksellisesti valinnaiskurssityyppisenÃ¤ projektina. Siihen ei kulunut minkÃ¤Ã¤n tietyn oppiaineen tunteja.  Projektin kokonaiskesto ensimmÃ¤isestÃ¤ opettajien kontaktista valmiiseen tarinaan oli noin 10 kuukautta, josta oppilaiden aktiivista tyÃ¶skentelyÃ¤ noin kaksi kuukautta. OppilasryhmÃ¤ kokoontui viiden viikon ajan kerran viikossa piirtÃ¤mÃ¤Ã¤n kuvia ja kirjoittamaan omia osuuksiaan Power Point -esitykseen. Sen jÃ¤lkeen Ã¤Ã¤nitiedostoja nauhoitettiin ja muokattiin vielÃ¤ yksittÃ¤isten oppilaiden kanssa. Projektin kotisivu on osoitteessa http://www.peda.net/veraja/mantsala/ohkola/etwinning/fish  1. Projektin tausta, idea ja kokonaisuus Kun mietin sellaista eTwinning-projektia, jossa osallistujat voisivat luontevasti olla eri luokka-asteilta, nousi esiin kuvaamataidon kÃ¤yttÃ¶. TÃ¤ltÃ¤ pohjalta lÃ¤hdin etsimÃ¤Ã¤n projektikumppania, joka lÃ¶ytyi hyvin nopeasti Saksasta. Ulrike oli aloittelemassa opettajana ensimmÃ¤istÃ¤ eTwinning-projektiaan, minulla taas oli takana jo muutama. Olimme molemmat hyvin innokkaita ja tulimme hyvin toimeen keskenÃ¤mme. SÃ¤hkÃ¶posteja vaihdettiin joskus useamman viestin pÃ¤ivÃ¤vauhdilla. Lopullinen idea projektiin lÃ¶ytyi eTwinning'in sivuilta otsikolla Digital Fairytail. Suunnitellussa projektissa ei ollut niinkÃ¤Ã¤n vÃ¤liÃ¤ kuvien teknisellÃ¤ tasolla, vaan nimenomaan haettiin eri oppilaiden omaa ilmaisua, joten se sopi hyvin minun alkuperÃ¤iseen ajatukseeni. Valits</dc:title>
  <dc:creator>Sari Auramo</dc:creator>
  <cp:lastModifiedBy>Auramo Sari</cp:lastModifiedBy>
  <cp:revision>126</cp:revision>
  <cp:lastPrinted>1601-01-01T00:00:00Z</cp:lastPrinted>
  <dcterms:created xsi:type="dcterms:W3CDTF">2008-10-19T16:35:36Z</dcterms:created>
  <dcterms:modified xsi:type="dcterms:W3CDTF">2017-02-15T21:06:18Z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8</vt:i4>
  </property>
</Properties>
</file>