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/>
    <p:restoredTop sz="96327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6A129-4F42-2A32-7927-3CD7898E0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9D7F32D-A5C6-3E5B-C9DA-706C6C984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4E8430-5962-828C-A858-F6F644FB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A971A5-1836-66F7-21A8-81B44D7B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52D0B6-A899-747B-A17D-721ED8C4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2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378737-2094-AF4A-CA5B-A0F35EC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5721D8F-08A3-25C3-1D4B-70E2DCB6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72AB3B-E930-101D-8443-CB6BBC66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0549A-62B7-869F-FE9F-8F013883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9A7016-4B76-BC2C-1097-B9C98BC4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0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CD83491-CD28-A661-4A45-D02D593AA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753F3E2-2341-D1A7-E336-30750BF0E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043036-36E2-0E35-4227-5A574847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84B90F-12E8-1836-9FC4-FD702951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E7E15F-B7A2-8509-3541-7B955D01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00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358ED-9762-C514-8121-7626DEFC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4C1D32-6D7B-81E2-D923-B9CBABE12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02BC6D-D30A-722C-9B3B-1EE7B7E8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75948C-3B65-6EBE-9D40-4F6290D1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4FDEB0-0707-8FD2-F034-60FA9D69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220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46115-C639-E7A7-AB2C-5ACCFA79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F6BBC6-FA79-42EC-2984-5F6A29B27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BDF9FC-D78D-F5C8-E8AE-9F6FF228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691614-9283-F6D1-6B71-D1404995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533BA1-19E1-9882-8E6B-E21914EE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1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36E7C-9431-5CE2-A216-955E7EB8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1A3C7C-9A4C-BE7F-E84B-4030364C0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E02AC9D-6345-6AC7-F8CA-913933610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A3B524E-B132-88EB-7CCF-3424B44C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67D687-C900-14C0-1EF3-152E5CDB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3F71FA-41BF-49D1-D49A-14190171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05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90C9AE-11B1-E2B1-C570-230D70B3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C3AF2C-2857-2AFB-F81F-72FA46AA6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53350BA-42B9-93CB-83DA-029DEEA3D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D32F1B6-853F-C88A-5995-025EB731D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789DF4B-8DF8-D143-870A-4821627ED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254484A-9E89-51F8-48A0-164B5672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F5E194B-DE8C-E5FE-15E6-5A2B5A0E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DD433A6-1E26-EE34-BCAD-E3E42458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124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4E8E90-8B93-FFB4-82C3-10E1576A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FE6952A-4941-03C8-24A0-3E057EDC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73E3526-42D6-27D8-F5A4-81F69021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A9D34B-5368-5F50-E140-815FA3D0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11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A4A26D4-BB21-A930-7EED-D40FD4D7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69E79E-912A-AE1B-506F-6738E798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623CF-2FD5-FC02-0812-B28CD668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26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0198E0-7F23-6FB3-298F-5F5085E6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61FE63-127A-072A-9B11-BA62B6D0B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5EA0F1E-3107-47FB-1387-7DA880723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A4C569-56B1-8796-CF5B-23C9A8A8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A2A9B0-587E-2219-37B7-5F293A2C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EF14F0-A5E3-7F96-5C1C-FCE7215A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26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9F490-ACD7-A224-8EC6-0F069628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EB1652C-16B6-E06D-1776-9268FDBF5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3975FC-77E7-851C-EDC6-3FF2F27A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CF9A1E-08A4-0A17-CFC4-FBDEDC89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3CBBCA8-9D3C-758A-DFAD-54586FEC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2015FE-2A6B-4E56-902F-12EAE5DB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99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D47795B-25D2-BBF6-37A8-3276C85F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3BFBF3A-57DF-7400-0EF2-0EB76C454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60BD9F-318C-1496-048C-60CF7F9E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5CCA-8DC9-EA4C-9041-E134F90AE30A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7C27FA-076E-0E50-69D9-E5A7D1798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840352-1189-6079-4E8B-8FC3DD4BB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8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EFD139-751B-33CA-3D80-19FB35688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494414"/>
            <a:ext cx="10534650" cy="817403"/>
          </a:xfrm>
        </p:spPr>
        <p:txBody>
          <a:bodyPr anchor="b">
            <a:normAutofit/>
          </a:bodyPr>
          <a:lstStyle/>
          <a:p>
            <a:r>
              <a:rPr lang="fi-FI" sz="36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S210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FC5459-0F96-155C-59A8-32E5F5BC3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88" y="1311818"/>
            <a:ext cx="8426823" cy="397567"/>
          </a:xfrm>
        </p:spPr>
        <p:txBody>
          <a:bodyPr>
            <a:normAutofit/>
          </a:bodyPr>
          <a:lstStyle/>
          <a:p>
            <a:r>
              <a:rPr lang="fi-FI" sz="16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Kirjoittaminen</a:t>
            </a:r>
          </a:p>
        </p:txBody>
      </p:sp>
      <p:pic>
        <p:nvPicPr>
          <p:cNvPr id="1026" name="Picture 2" descr="S210: keskeisiä käsitteitä. kirjoitusprosessi&#10;&#10;ideointi&#10;&#10;suunnittelu&#10;&#10;jäsentely&#10;&#10;näkökulma&#10;&#10;otsikointi&#10;&#10;viittaaminen&#10;&#10;aineisto&#10;&#10;lähdekriittisyys&#10;&#10;omaäänisyys&#10;&#10;havainnollistaminen&#10;&#10;argumentointi&#10;&#10;palaute&#10;&#10;tekstin muokkaaminen&#10;&#10;kielenhuolto&#10;&#10;tyylinhuolto&#10;&#10;sidosteisuus&#10;&#10;sanasto&#10;&#10;kielen rakenteet&#10;&#10;lyhyt kirjoitustehtävä&#10;&#10;kirjoitelma">
            <a:extLst>
              <a:ext uri="{FF2B5EF4-FFF2-40B4-BE49-F238E27FC236}">
                <a16:creationId xmlns:a16="http://schemas.microsoft.com/office/drawing/2014/main" id="{7A4BA37C-8C74-A81E-507A-66EDE094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9269" y="2354239"/>
            <a:ext cx="9513461" cy="39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0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28F811-4806-03F6-F0A2-FE183EA5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Kurssin tavoitteet ja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81E3A7-1856-2295-3DE5-2E93E6916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403" y="2213152"/>
            <a:ext cx="8817106" cy="4201296"/>
          </a:xfrm>
        </p:spPr>
        <p:txBody>
          <a:bodyPr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kehittää kirjoitustaitoja </a:t>
            </a: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sym typeface="Wingdings" pitchFamily="2" charset="2"/>
              </a:rPr>
              <a:t> kerrata kirjoitusprosessi</a:t>
            </a:r>
          </a:p>
          <a:p>
            <a:pPr>
              <a:buFont typeface="Arial" panose="020B0604020202020204" pitchFamily="34" charset="0"/>
              <a:buChar char="•"/>
            </a:pPr>
            <a:endParaRPr lang="fi-FI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valmistautua ylioppilaskokeen kirjoitustehtäviin </a:t>
            </a: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sym typeface="Wingdings" pitchFamily="2" charset="2"/>
              </a:rPr>
              <a:t> kirjoittaa yo-kokeen kirjoitustehtäviä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syventää tietoa kielen rakenteista </a:t>
            </a: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sym typeface="Wingdings" pitchFamily="2" charset="2"/>
              </a:rPr>
              <a:t> tehdä kielioppi- ja kielenhuoltotehtäviä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lukea (ajankohtainen) </a:t>
            </a: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kaunokirja</a:t>
            </a:r>
          </a:p>
          <a:p>
            <a:endParaRPr lang="fi-FI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Ihmisen kasvot, kuvakaappaus, henkilö&#10;&#10;Kuvaus luotu automaattisesti">
            <a:extLst>
              <a:ext uri="{FF2B5EF4-FFF2-40B4-BE49-F238E27FC236}">
                <a16:creationId xmlns:a16="http://schemas.microsoft.com/office/drawing/2014/main" id="{892F6023-B6CF-4DE3-0A40-4BD9A6B31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" r="4326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C3B26B-3B34-EFB9-4593-E75A65CA4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968" y="2095248"/>
            <a:ext cx="4688975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Liittymisavain: </a:t>
            </a:r>
            <a:r>
              <a:rPr lang="fi-FI" sz="4000" dirty="0"/>
              <a:t>HRE45PNT</a:t>
            </a:r>
          </a:p>
          <a:p>
            <a:pPr marL="0" indent="0">
              <a:buNone/>
            </a:pPr>
            <a:endParaRPr lang="fi-FI" sz="3200" b="1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fi-FI" sz="3200" b="1" i="0" u="none" strike="noStrike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462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reen christmas tree with string lights">
            <a:extLst>
              <a:ext uri="{FF2B5EF4-FFF2-40B4-BE49-F238E27FC236}">
                <a16:creationId xmlns:a16="http://schemas.microsoft.com/office/drawing/2014/main" id="{91A54DDD-4CA8-657B-BB8A-FD9D25149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/>
          <a:stretch/>
        </p:blipFill>
        <p:spPr bwMode="auto"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F9B3EAE-C59E-0B61-7B5F-D5F09074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83" y="-1"/>
            <a:ext cx="6831188" cy="1322887"/>
          </a:xfrm>
        </p:spPr>
        <p:txBody>
          <a:bodyPr>
            <a:normAutofit/>
          </a:bodyPr>
          <a:lstStyle/>
          <a:p>
            <a:r>
              <a:rPr lang="fi-FI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Kirjatehtävä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70ACF9-4307-553B-B31F-2A9D5E57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330" y="1198606"/>
            <a:ext cx="7858897" cy="49040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ea typeface="Noto Serif" panose="02020600060500020200" pitchFamily="18" charset="0"/>
                <a:cs typeface="Noto Serif" panose="02020600060500020200" pitchFamily="18" charset="0"/>
              </a:rPr>
              <a:t>Valitse jokin 2020-luvulla kirjoitettu kirja.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ea typeface="Noto Serif" panose="02020600060500020200" pitchFamily="18" charset="0"/>
                <a:cs typeface="Noto Serif" panose="02020600060500020200" pitchFamily="18" charset="0"/>
              </a:rPr>
              <a:t>Kirja voi olla tietokirja, romaani, säeromaani, novellikokoelma, runokokoelma…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ea typeface="Noto Serif" panose="02020600060500020200" pitchFamily="18" charset="0"/>
                <a:cs typeface="Noto Serif" panose="02020600060500020200" pitchFamily="18" charset="0"/>
              </a:rPr>
              <a:t>Tässä vaiheessa lukiota pitäisi jo voida lukea ns. normikirja, mutta jos lukemisessa on ongelmia tms., kirja voi olla selkokirja.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ea typeface="Noto Serif" panose="02020600060500020200" pitchFamily="18" charset="0"/>
                <a:cs typeface="Noto Serif" panose="02020600060500020200" pitchFamily="18" charset="0"/>
              </a:rPr>
              <a:t>Ilmoita kirjavalintasi luvussa 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ea typeface="Noto Serif" panose="02020600060500020200" pitchFamily="18" charset="0"/>
                <a:cs typeface="Noto Serif" panose="02020600060500020200" pitchFamily="18" charset="0"/>
              </a:rPr>
              <a:t>Kirjasta tehdään 1000–1500 merkin pituinen teksti.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chemeClr val="accent6">
                    <a:lumMod val="50000"/>
                  </a:schemeClr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Joululomalla on aikaa lukea!</a:t>
            </a:r>
          </a:p>
        </p:txBody>
      </p:sp>
    </p:spTree>
    <p:extLst>
      <p:ext uri="{BB962C8B-B14F-4D97-AF65-F5344CB8AC3E}">
        <p14:creationId xmlns:p14="http://schemas.microsoft.com/office/powerpoint/2010/main" val="8235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F185B5-6FB4-45DC-9AE7-F7A26BD7E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5B116B-4263-41E0-B09F-AAFE919C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6491" y="655607"/>
            <a:ext cx="10725509" cy="545086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1C5C61-2E2E-8EE1-36AC-8DA75EAE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09" y="773012"/>
            <a:ext cx="10537898" cy="1257494"/>
          </a:xfrm>
        </p:spPr>
        <p:txBody>
          <a:bodyPr anchor="b">
            <a:normAutofit/>
          </a:bodyPr>
          <a:lstStyle/>
          <a:p>
            <a:r>
              <a:rPr lang="fi-FI" sz="6000" dirty="0"/>
              <a:t>Aloitustehtäviä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8C1BB7-EED0-F986-C0F6-903810C9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196" y="2501153"/>
            <a:ext cx="8666150" cy="335690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4000" dirty="0"/>
              <a:t>Luku 1</a:t>
            </a:r>
          </a:p>
          <a:p>
            <a:r>
              <a:rPr lang="fi-FI" sz="4000" dirty="0"/>
              <a:t>tehtävä 1</a:t>
            </a:r>
          </a:p>
          <a:p>
            <a:r>
              <a:rPr lang="fi-FI" sz="4000" dirty="0"/>
              <a:t>tehtävä 2</a:t>
            </a:r>
          </a:p>
          <a:p>
            <a:r>
              <a:rPr lang="fi-FI" sz="4000" dirty="0"/>
              <a:t>tehtävä 4</a:t>
            </a:r>
          </a:p>
          <a:p>
            <a:r>
              <a:rPr lang="fi-FI" sz="4000" dirty="0"/>
              <a:t>kirjan ilmoittaminen: tehtävä MA1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F2DA1D-C1F2-44D4-8BB3-F29B9DD0B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C6FECB-D48F-4DB7-A7B4-3A9E377B1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6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109</Words>
  <Application>Microsoft Macintosh PowerPoint</Application>
  <PresentationFormat>Laajakuva</PresentationFormat>
  <Paragraphs>29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Noto Serif</vt:lpstr>
      <vt:lpstr>Open Sans</vt:lpstr>
      <vt:lpstr>Wingdings</vt:lpstr>
      <vt:lpstr>Office-teema</vt:lpstr>
      <vt:lpstr>S210</vt:lpstr>
      <vt:lpstr>Kurssin tavoitteet ja sisältö</vt:lpstr>
      <vt:lpstr>PowerPoint-esitys</vt:lpstr>
      <vt:lpstr>Kirjatehtävä</vt:lpstr>
      <vt:lpstr>Aloitustehtäviä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S210</dc:title>
  <dc:creator>Artimo Minna Annikki</dc:creator>
  <cp:lastModifiedBy>Artimo Minna Annikki</cp:lastModifiedBy>
  <cp:revision>9</cp:revision>
  <dcterms:created xsi:type="dcterms:W3CDTF">2023-12-06T06:10:49Z</dcterms:created>
  <dcterms:modified xsi:type="dcterms:W3CDTF">2025-12-08T19:46:51Z</dcterms:modified>
</cp:coreProperties>
</file>