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0" r:id="rId2"/>
    <p:sldId id="26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E5E3A-7659-40E3-8A65-3D1A0768B71D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4F239-1C1A-42C7-9889-88F68DF823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50185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7A12B-DCD8-46AD-B034-DDF52FB83135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D26FF-5239-4088-A2E9-EA015A05C0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096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/>
              <a:t>Allekirjoituksen</a:t>
            </a:r>
            <a:r>
              <a:rPr lang="fi-FI" baseline="0" dirty="0" smtClean="0"/>
              <a:t> kuvaan saa menemällä ”Lisää” palkin alakuvakkeeseen ”Tekstiruutu” &gt; klikkaa ruutu haluamaasi kohtaan ja kirjoita allekirjoitus.  </a:t>
            </a:r>
            <a:r>
              <a:rPr lang="fi-FI" dirty="0" smtClean="0"/>
              <a:t>© -merkin löytää ”Lisää” – palkin alakuvakkeista</a:t>
            </a:r>
            <a:r>
              <a:rPr lang="fi-FI" baseline="0" dirty="0" smtClean="0"/>
              <a:t> ”Merkki” &gt; sieltä klikataan copyright. </a:t>
            </a:r>
            <a:r>
              <a:rPr lang="fi-FI" dirty="0" smtClean="0"/>
              <a:t>Allekirjoituksen tyyliä voi säätää  vaihtamalla tekstin tyyliä ja fonttia sekä väriä.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523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Kuvaan </a:t>
            </a:r>
            <a:r>
              <a:rPr lang="fi-FI" baseline="0" dirty="0" smtClean="0"/>
              <a:t>alas saa myös samalla menetelmällä tai valitaan ”Lisää” painikkeen alapuolelta ”Ylä- ja alatunniste” &gt; alatunniste + allekirjoitus. Valitse käytetäänkö yhdessä vai kyseisessä diassa.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784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33B389B-0C0D-484D-A4C1-6CAFCE692661}" type="datetimeFigureOut">
              <a:rPr lang="fi-FI" smtClean="0"/>
              <a:t>14.10.2014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FDD9AC6-2823-4507-AFF3-C277541783B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1371601"/>
            <a:ext cx="7772400" cy="1553344"/>
          </a:xfrm>
        </p:spPr>
        <p:txBody>
          <a:bodyPr/>
          <a:lstStyle/>
          <a:p>
            <a:r>
              <a:rPr lang="fi-FI" dirty="0" smtClean="0"/>
              <a:t>Copyright ohjeistus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Huom! Kopiot ovat vain fiktiivisesti asetettu havainnollistamaan tehtävää eivätkä liity ”vesileimaan” mitenkään muuten kuin harjoitusmielessä.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B7AC-98BD-48FC-A4F5-EFB8E329A5E5}" type="datetime1">
              <a:rPr lang="fi-FI" smtClean="0"/>
              <a:t>14.10.2014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983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urkiari\AppData\Local\Microsoft\Windows\Temporary Internet Files\Content.IE5\WFYOSIXJ\MP900444805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072" y="685800"/>
            <a:ext cx="4181856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turkiari\AppData\Local\Microsoft\Windows\Temporary Internet Files\Content.IE5\WFYOSIXJ\MP900444805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072" y="685800"/>
            <a:ext cx="4181856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turkiari\AppData\Local\Microsoft\Windows\Temporary Internet Files\Content.IE5\WFYOSIXJ\MP900444805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393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kstiruutu 12"/>
          <p:cNvSpPr txBox="1"/>
          <p:nvPr/>
        </p:nvSpPr>
        <p:spPr>
          <a:xfrm>
            <a:off x="5652120" y="5714033"/>
            <a:ext cx="3397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3600" b="1" dirty="0" smtClean="0">
              <a:solidFill>
                <a:schemeClr val="bg1"/>
              </a:solidFill>
            </a:endParaRPr>
          </a:p>
          <a:p>
            <a:r>
              <a:rPr lang="fi-FI" sz="3600" b="1" dirty="0" smtClean="0">
                <a:solidFill>
                  <a:schemeClr val="bg1"/>
                </a:solidFill>
              </a:rPr>
              <a:t>© </a:t>
            </a:r>
            <a:r>
              <a:rPr lang="fi-FI" sz="3600" b="1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Rekku Haukku</a:t>
            </a:r>
            <a:endParaRPr lang="fi-FI" sz="3600" b="1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485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971600" y="1124744"/>
            <a:ext cx="69127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i-FI" dirty="0" smtClean="0"/>
          </a:p>
          <a:p>
            <a:pPr lvl="0"/>
            <a:endParaRPr lang="fi-FI" dirty="0"/>
          </a:p>
          <a:p>
            <a:pPr lvl="0"/>
            <a:endParaRPr lang="fi-FI" dirty="0" smtClean="0"/>
          </a:p>
          <a:p>
            <a:pPr lvl="0"/>
            <a:endParaRPr lang="fi-FI" dirty="0"/>
          </a:p>
          <a:p>
            <a:pPr lvl="0"/>
            <a:r>
              <a:rPr lang="fi-FI" dirty="0" smtClean="0"/>
              <a:t>1. dia</a:t>
            </a:r>
            <a:endParaRPr lang="fi-FI" dirty="0"/>
          </a:p>
          <a:p>
            <a:r>
              <a:rPr lang="fi-FI" dirty="0"/>
              <a:t> </a:t>
            </a:r>
          </a:p>
          <a:p>
            <a:r>
              <a:rPr lang="fi-FI" dirty="0" smtClean="0"/>
              <a:t>Allekirjoituksen </a:t>
            </a:r>
            <a:r>
              <a:rPr lang="fi-FI" dirty="0"/>
              <a:t>kuvaan saa menemällä ”Lisää” palkin alakuvakkeeseen ”Tekstiruutu” &gt; klikkaa ruutu haluamaasi kohtaan ja kirjoita allekirjoitus.  © -merkin löytää ”Lisää” – palkin alakuvakkeista ”Merkki” &gt; sieltä klikataan copyright</a:t>
            </a:r>
            <a:r>
              <a:rPr lang="fi-FI" dirty="0" smtClean="0"/>
              <a:t>. Allekirjoituksen tyyliä voi säätää  vaihtamalla tekstin tyyliä ja fonttia sekä väriä.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3848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urkiari\AppData\Local\Microsoft\Windows\Temporary Internet Files\Content.IE5\BHS68SG0\MP900446573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68" y="0"/>
            <a:ext cx="88808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z="2800" smtClean="0">
                <a:solidFill>
                  <a:srgbClr val="FF0000"/>
                </a:solidFill>
                <a:latin typeface="Bradley Hand ITC" panose="03070402050302030203" pitchFamily="66" charset="0"/>
                <a:cs typeface="Aharoni" panose="02010803020104030203" pitchFamily="2" charset="-79"/>
              </a:rPr>
              <a:t>©  Mr Funny</a:t>
            </a:r>
            <a:endParaRPr lang="fi-FI" sz="2800" dirty="0">
              <a:solidFill>
                <a:srgbClr val="FF0000"/>
              </a:solidFill>
              <a:latin typeface="Bradley Hand ITC" panose="03070402050302030203" pitchFamily="66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39736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99592" y="548680"/>
            <a:ext cx="74888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i-FI" dirty="0" smtClean="0"/>
          </a:p>
          <a:p>
            <a:pPr lvl="0"/>
            <a:endParaRPr lang="fi-FI" dirty="0"/>
          </a:p>
          <a:p>
            <a:pPr lvl="0"/>
            <a:r>
              <a:rPr lang="fi-FI" dirty="0" smtClean="0"/>
              <a:t>2. dia</a:t>
            </a:r>
            <a:endParaRPr lang="fi-FI" dirty="0"/>
          </a:p>
          <a:p>
            <a:r>
              <a:rPr lang="fi-FI" dirty="0"/>
              <a:t> </a:t>
            </a:r>
          </a:p>
          <a:p>
            <a:r>
              <a:rPr lang="fi-FI" dirty="0" smtClean="0"/>
              <a:t>Kuvaan alas </a:t>
            </a:r>
            <a:r>
              <a:rPr lang="fi-FI" dirty="0"/>
              <a:t>saa myös samalla menetelmällä tai valitaan ”Lisää” painikkeen alapuolelta ”Ylä- ja alatunniste” &gt; alatunniste + allekirjoitus. Valitse käytetäänkö yhdessä vai kyseisessä diassa.</a:t>
            </a:r>
          </a:p>
        </p:txBody>
      </p:sp>
      <p:pic>
        <p:nvPicPr>
          <p:cNvPr id="3" name="Kuva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87321"/>
            <a:ext cx="6264696" cy="3168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70576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hto">
  <a:themeElements>
    <a:clrScheme name="Joht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Joht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60</TotalTime>
  <Words>115</Words>
  <Application>Microsoft Office PowerPoint</Application>
  <PresentationFormat>Näytössä katseltava diaesitys (4:3)</PresentationFormat>
  <Paragraphs>20</Paragraphs>
  <Slides>5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Johto</vt:lpstr>
      <vt:lpstr>Copyright ohjeistus</vt:lpstr>
      <vt:lpstr>PowerPoint-esitys</vt:lpstr>
      <vt:lpstr>PowerPoint-esitys</vt:lpstr>
      <vt:lpstr>PowerPoint-esitys</vt:lpstr>
      <vt:lpstr>PowerPoint-esitys</vt:lpstr>
    </vt:vector>
  </TitlesOfParts>
  <Company>Virolahden kunta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Turkia Riitta</dc:creator>
  <cp:lastModifiedBy>Turkia Riitta</cp:lastModifiedBy>
  <cp:revision>11</cp:revision>
  <dcterms:created xsi:type="dcterms:W3CDTF">2014-10-10T09:05:12Z</dcterms:created>
  <dcterms:modified xsi:type="dcterms:W3CDTF">2014-10-14T08:15:24Z</dcterms:modified>
</cp:coreProperties>
</file>