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9" r:id="rId5"/>
    <p:sldId id="292" r:id="rId6"/>
    <p:sldId id="286" r:id="rId7"/>
    <p:sldId id="295" r:id="rId8"/>
    <p:sldId id="296" r:id="rId9"/>
    <p:sldId id="297" r:id="rId10"/>
    <p:sldId id="447" r:id="rId11"/>
    <p:sldId id="293" r:id="rId12"/>
    <p:sldId id="448" r:id="rId13"/>
    <p:sldId id="493" r:id="rId14"/>
    <p:sldId id="451" r:id="rId15"/>
    <p:sldId id="294" r:id="rId16"/>
    <p:sldId id="487" r:id="rId17"/>
    <p:sldId id="494" r:id="rId18"/>
    <p:sldId id="495" r:id="rId19"/>
    <p:sldId id="497" r:id="rId20"/>
    <p:sldId id="498" r:id="rId2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7A7"/>
    <a:srgbClr val="000000"/>
    <a:srgbClr val="FFFFFF"/>
    <a:srgbClr val="2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41"/>
    <p:restoredTop sz="94684"/>
  </p:normalViewPr>
  <p:slideViewPr>
    <p:cSldViewPr showGuides="1">
      <p:cViewPr varScale="1">
        <p:scale>
          <a:sx n="108" d="100"/>
          <a:sy n="108" d="100"/>
        </p:scale>
        <p:origin x="21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62" d="100"/>
          <a:sy n="162" d="100"/>
        </p:scale>
        <p:origin x="354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von, Tiina" userId="4358d5c7-cabe-4142-9fa9-9cbe14929b7c" providerId="ADAL" clId="{531110E4-C8C8-47D7-88A7-12D245A6D1C6}"/>
    <pc:docChg chg="modSld">
      <pc:chgData name="Sevon, Tiina" userId="4358d5c7-cabe-4142-9fa9-9cbe14929b7c" providerId="ADAL" clId="{531110E4-C8C8-47D7-88A7-12D245A6D1C6}" dt="2024-11-05T09:02:23.891" v="23" actId="20577"/>
      <pc:docMkLst>
        <pc:docMk/>
      </pc:docMkLst>
      <pc:sldChg chg="modSp">
        <pc:chgData name="Sevon, Tiina" userId="4358d5c7-cabe-4142-9fa9-9cbe14929b7c" providerId="ADAL" clId="{531110E4-C8C8-47D7-88A7-12D245A6D1C6}" dt="2024-11-05T09:02:23.891" v="23" actId="20577"/>
        <pc:sldMkLst>
          <pc:docMk/>
          <pc:sldMk cId="1954247518" sldId="293"/>
        </pc:sldMkLst>
        <pc:spChg chg="mod">
          <ac:chgData name="Sevon, Tiina" userId="4358d5c7-cabe-4142-9fa9-9cbe14929b7c" providerId="ADAL" clId="{531110E4-C8C8-47D7-88A7-12D245A6D1C6}" dt="2024-11-05T09:02:23.891" v="23" actId="20577"/>
          <ac:spMkLst>
            <pc:docMk/>
            <pc:sldMk cId="1954247518" sldId="293"/>
            <ac:spMk id="6" creationId="{310C755F-0F99-4183-9237-11CCC3757D5B}"/>
          </ac:spMkLst>
        </pc:spChg>
      </pc:sldChg>
    </pc:docChg>
  </pc:docChgLst>
  <pc:docChgLst>
    <pc:chgData name="Sevon, Tiina" userId="4358d5c7-cabe-4142-9fa9-9cbe14929b7c" providerId="ADAL" clId="{4592CB60-3AEE-4CD2-AF21-ACBC17E4C0FB}"/>
    <pc:docChg chg="undo custSel modSld modMainMaster">
      <pc:chgData name="Sevon, Tiina" userId="4358d5c7-cabe-4142-9fa9-9cbe14929b7c" providerId="ADAL" clId="{4592CB60-3AEE-4CD2-AF21-ACBC17E4C0FB}" dt="2024-09-13T07:49:32.762" v="315" actId="1076"/>
      <pc:docMkLst>
        <pc:docMk/>
      </pc:docMkLst>
      <pc:sldChg chg="modSp">
        <pc:chgData name="Sevon, Tiina" userId="4358d5c7-cabe-4142-9fa9-9cbe14929b7c" providerId="ADAL" clId="{4592CB60-3AEE-4CD2-AF21-ACBC17E4C0FB}" dt="2024-09-13T07:31:27.865" v="274"/>
        <pc:sldMkLst>
          <pc:docMk/>
          <pc:sldMk cId="734043266" sldId="259"/>
        </pc:sldMkLst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k cId="734043266" sldId="259"/>
            <ac:spMk id="2" creationId="{00000000-0000-0000-0000-000000000000}"/>
          </ac:spMkLst>
        </pc:spChg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k cId="734043266" sldId="259"/>
            <ac:spMk id="3" creationId="{00000000-0000-0000-0000-000000000000}"/>
          </ac:spMkLst>
        </pc:spChg>
      </pc:sldChg>
      <pc:sldChg chg="delSp modSp">
        <pc:chgData name="Sevon, Tiina" userId="4358d5c7-cabe-4142-9fa9-9cbe14929b7c" providerId="ADAL" clId="{4592CB60-3AEE-4CD2-AF21-ACBC17E4C0FB}" dt="2024-09-13T07:32:58.763" v="280" actId="478"/>
        <pc:sldMkLst>
          <pc:docMk/>
          <pc:sldMk cId="1204778558" sldId="286"/>
        </pc:sldMkLst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k cId="1204778558" sldId="286"/>
            <ac:spMk id="3" creationId="{048252D9-8C33-9C2B-470E-5C5A045D1BF1}"/>
          </ac:spMkLst>
        </pc:spChg>
        <pc:spChg chg="del">
          <ac:chgData name="Sevon, Tiina" userId="4358d5c7-cabe-4142-9fa9-9cbe14929b7c" providerId="ADAL" clId="{4592CB60-3AEE-4CD2-AF21-ACBC17E4C0FB}" dt="2024-09-13T07:32:58.763" v="280" actId="478"/>
          <ac:spMkLst>
            <pc:docMk/>
            <pc:sldMk cId="1204778558" sldId="286"/>
            <ac:spMk id="8" creationId="{50A61425-2064-443B-9BC9-B77B3B4BF921}"/>
          </ac:spMkLst>
        </pc:spChg>
      </pc:sldChg>
      <pc:sldChg chg="modSp setBg">
        <pc:chgData name="Sevon, Tiina" userId="4358d5c7-cabe-4142-9fa9-9cbe14929b7c" providerId="ADAL" clId="{4592CB60-3AEE-4CD2-AF21-ACBC17E4C0FB}" dt="2024-09-13T07:31:59.500" v="275"/>
        <pc:sldMkLst>
          <pc:docMk/>
          <pc:sldMk cId="26586084" sldId="292"/>
        </pc:sldMkLst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k cId="26586084" sldId="292"/>
            <ac:spMk id="6" creationId="{310C755F-0F99-4183-9237-11CCC3757D5B}"/>
          </ac:spMkLst>
        </pc:spChg>
        <pc:picChg chg="mod">
          <ac:chgData name="Sevon, Tiina" userId="4358d5c7-cabe-4142-9fa9-9cbe14929b7c" providerId="ADAL" clId="{4592CB60-3AEE-4CD2-AF21-ACBC17E4C0FB}" dt="2024-09-13T07:31:27.865" v="274"/>
          <ac:picMkLst>
            <pc:docMk/>
            <pc:sldMk cId="26586084" sldId="292"/>
            <ac:picMk id="8" creationId="{74A8B90E-459A-41E7-A4E9-9E996F593B72}"/>
          </ac:picMkLst>
        </pc:picChg>
      </pc:sldChg>
      <pc:sldChg chg="modSp setBg">
        <pc:chgData name="Sevon, Tiina" userId="4358d5c7-cabe-4142-9fa9-9cbe14929b7c" providerId="ADAL" clId="{4592CB60-3AEE-4CD2-AF21-ACBC17E4C0FB}" dt="2024-09-13T07:32:19.212" v="277"/>
        <pc:sldMkLst>
          <pc:docMk/>
          <pc:sldMk cId="1954247518" sldId="293"/>
        </pc:sldMkLst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k cId="1954247518" sldId="293"/>
            <ac:spMk id="6" creationId="{310C755F-0F99-4183-9237-11CCC3757D5B}"/>
          </ac:spMkLst>
        </pc:spChg>
        <pc:picChg chg="mod">
          <ac:chgData name="Sevon, Tiina" userId="4358d5c7-cabe-4142-9fa9-9cbe14929b7c" providerId="ADAL" clId="{4592CB60-3AEE-4CD2-AF21-ACBC17E4C0FB}" dt="2024-09-13T07:31:27.865" v="274"/>
          <ac:picMkLst>
            <pc:docMk/>
            <pc:sldMk cId="1954247518" sldId="293"/>
            <ac:picMk id="8" creationId="{74A8B90E-459A-41E7-A4E9-9E996F593B72}"/>
          </ac:picMkLst>
        </pc:picChg>
      </pc:sldChg>
      <pc:sldChg chg="modSp setBg">
        <pc:chgData name="Sevon, Tiina" userId="4358d5c7-cabe-4142-9fa9-9cbe14929b7c" providerId="ADAL" clId="{4592CB60-3AEE-4CD2-AF21-ACBC17E4C0FB}" dt="2024-09-13T07:32:27.660" v="278"/>
        <pc:sldMkLst>
          <pc:docMk/>
          <pc:sldMk cId="4071266732" sldId="294"/>
        </pc:sldMkLst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k cId="4071266732" sldId="294"/>
            <ac:spMk id="6" creationId="{310C755F-0F99-4183-9237-11CCC3757D5B}"/>
          </ac:spMkLst>
        </pc:spChg>
        <pc:picChg chg="mod">
          <ac:chgData name="Sevon, Tiina" userId="4358d5c7-cabe-4142-9fa9-9cbe14929b7c" providerId="ADAL" clId="{4592CB60-3AEE-4CD2-AF21-ACBC17E4C0FB}" dt="2024-09-13T07:31:27.865" v="274"/>
          <ac:picMkLst>
            <pc:docMk/>
            <pc:sldMk cId="4071266732" sldId="294"/>
            <ac:picMk id="8" creationId="{74A8B90E-459A-41E7-A4E9-9E996F593B72}"/>
          </ac:picMkLst>
        </pc:picChg>
      </pc:sldChg>
      <pc:sldChg chg="modSp setBg">
        <pc:chgData name="Sevon, Tiina" userId="4358d5c7-cabe-4142-9fa9-9cbe14929b7c" providerId="ADAL" clId="{4592CB60-3AEE-4CD2-AF21-ACBC17E4C0FB}" dt="2024-09-13T07:32:08.693" v="276"/>
        <pc:sldMkLst>
          <pc:docMk/>
          <pc:sldMk cId="3176873778" sldId="295"/>
        </pc:sldMkLst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k cId="3176873778" sldId="295"/>
            <ac:spMk id="6" creationId="{310C755F-0F99-4183-9237-11CCC3757D5B}"/>
          </ac:spMkLst>
        </pc:spChg>
        <pc:picChg chg="mod">
          <ac:chgData name="Sevon, Tiina" userId="4358d5c7-cabe-4142-9fa9-9cbe14929b7c" providerId="ADAL" clId="{4592CB60-3AEE-4CD2-AF21-ACBC17E4C0FB}" dt="2024-09-13T07:31:27.865" v="274"/>
          <ac:picMkLst>
            <pc:docMk/>
            <pc:sldMk cId="3176873778" sldId="295"/>
            <ac:picMk id="8" creationId="{74A8B90E-459A-41E7-A4E9-9E996F593B72}"/>
          </ac:picMkLst>
        </pc:picChg>
      </pc:sldChg>
      <pc:sldChg chg="modSp">
        <pc:chgData name="Sevon, Tiina" userId="4358d5c7-cabe-4142-9fa9-9cbe14929b7c" providerId="ADAL" clId="{4592CB60-3AEE-4CD2-AF21-ACBC17E4C0FB}" dt="2024-09-13T07:31:27.865" v="274"/>
        <pc:sldMkLst>
          <pc:docMk/>
          <pc:sldMk cId="2670373700" sldId="296"/>
        </pc:sldMkLst>
        <pc:graphicFrameChg chg="mod">
          <ac:chgData name="Sevon, Tiina" userId="4358d5c7-cabe-4142-9fa9-9cbe14929b7c" providerId="ADAL" clId="{4592CB60-3AEE-4CD2-AF21-ACBC17E4C0FB}" dt="2024-09-13T07:31:27.865" v="274"/>
          <ac:graphicFrameMkLst>
            <pc:docMk/>
            <pc:sldMk cId="2670373700" sldId="296"/>
            <ac:graphicFrameMk id="7" creationId="{FEF087DA-6B5B-474F-8CAA-FF8F499656EC}"/>
          </ac:graphicFrameMkLst>
        </pc:graphicFrameChg>
      </pc:sldChg>
      <pc:sldChg chg="modSp">
        <pc:chgData name="Sevon, Tiina" userId="4358d5c7-cabe-4142-9fa9-9cbe14929b7c" providerId="ADAL" clId="{4592CB60-3AEE-4CD2-AF21-ACBC17E4C0FB}" dt="2024-09-13T05:50:12.464" v="1" actId="207"/>
        <pc:sldMkLst>
          <pc:docMk/>
          <pc:sldMk cId="1646775771" sldId="297"/>
        </pc:sldMkLst>
        <pc:spChg chg="mod">
          <ac:chgData name="Sevon, Tiina" userId="4358d5c7-cabe-4142-9fa9-9cbe14929b7c" providerId="ADAL" clId="{4592CB60-3AEE-4CD2-AF21-ACBC17E4C0FB}" dt="2024-09-13T05:50:12.464" v="1" actId="207"/>
          <ac:spMkLst>
            <pc:docMk/>
            <pc:sldMk cId="1646775771" sldId="297"/>
            <ac:spMk id="3" creationId="{A851353B-417D-4A52-BC25-ADFF9135039C}"/>
          </ac:spMkLst>
        </pc:spChg>
      </pc:sldChg>
      <pc:sldChg chg="modSp">
        <pc:chgData name="Sevon, Tiina" userId="4358d5c7-cabe-4142-9fa9-9cbe14929b7c" providerId="ADAL" clId="{4592CB60-3AEE-4CD2-AF21-ACBC17E4C0FB}" dt="2024-09-13T07:31:27.865" v="274"/>
        <pc:sldMkLst>
          <pc:docMk/>
          <pc:sldMk cId="1917339110" sldId="447"/>
        </pc:sldMkLst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k cId="1917339110" sldId="447"/>
            <ac:spMk id="3" creationId="{00000000-0000-0000-0000-000000000000}"/>
          </ac:spMkLst>
        </pc:spChg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k cId="1917339110" sldId="447"/>
            <ac:spMk id="9" creationId="{00000000-0000-0000-0000-000000000000}"/>
          </ac:spMkLst>
        </pc:spChg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k cId="1917339110" sldId="447"/>
            <ac:spMk id="13" creationId="{00000000-0000-0000-0000-000000000000}"/>
          </ac:spMkLst>
        </pc:spChg>
        <pc:picChg chg="mod">
          <ac:chgData name="Sevon, Tiina" userId="4358d5c7-cabe-4142-9fa9-9cbe14929b7c" providerId="ADAL" clId="{4592CB60-3AEE-4CD2-AF21-ACBC17E4C0FB}" dt="2024-09-13T07:31:27.865" v="274"/>
          <ac:picMkLst>
            <pc:docMk/>
            <pc:sldMk cId="1917339110" sldId="447"/>
            <ac:picMk id="10" creationId="{D56A8B34-8807-A167-E463-C2439276E852}"/>
          </ac:picMkLst>
        </pc:picChg>
        <pc:picChg chg="mod">
          <ac:chgData name="Sevon, Tiina" userId="4358d5c7-cabe-4142-9fa9-9cbe14929b7c" providerId="ADAL" clId="{4592CB60-3AEE-4CD2-AF21-ACBC17E4C0FB}" dt="2024-09-13T07:31:27.865" v="274"/>
          <ac:picMkLst>
            <pc:docMk/>
            <pc:sldMk cId="1917339110" sldId="447"/>
            <ac:picMk id="15" creationId="{9BC2B8BF-0F67-CCCC-23B1-A859DC6706A4}"/>
          </ac:picMkLst>
        </pc:picChg>
        <pc:picChg chg="mod">
          <ac:chgData name="Sevon, Tiina" userId="4358d5c7-cabe-4142-9fa9-9cbe14929b7c" providerId="ADAL" clId="{4592CB60-3AEE-4CD2-AF21-ACBC17E4C0FB}" dt="2024-09-13T07:31:27.865" v="274"/>
          <ac:picMkLst>
            <pc:docMk/>
            <pc:sldMk cId="1917339110" sldId="447"/>
            <ac:picMk id="17" creationId="{53917A75-745F-CA03-0936-08E8AE2668FF}"/>
          </ac:picMkLst>
        </pc:picChg>
        <pc:picChg chg="mod">
          <ac:chgData name="Sevon, Tiina" userId="4358d5c7-cabe-4142-9fa9-9cbe14929b7c" providerId="ADAL" clId="{4592CB60-3AEE-4CD2-AF21-ACBC17E4C0FB}" dt="2024-09-13T07:31:27.865" v="274"/>
          <ac:picMkLst>
            <pc:docMk/>
            <pc:sldMk cId="1917339110" sldId="447"/>
            <ac:picMk id="19" creationId="{091C7277-D7F9-5D88-6E17-67F98C4DE2EB}"/>
          </ac:picMkLst>
        </pc:picChg>
        <pc:picChg chg="mod">
          <ac:chgData name="Sevon, Tiina" userId="4358d5c7-cabe-4142-9fa9-9cbe14929b7c" providerId="ADAL" clId="{4592CB60-3AEE-4CD2-AF21-ACBC17E4C0FB}" dt="2024-09-13T07:31:27.865" v="274"/>
          <ac:picMkLst>
            <pc:docMk/>
            <pc:sldMk cId="1917339110" sldId="447"/>
            <ac:picMk id="21" creationId="{A74DE067-5463-317C-3005-A70B3379988F}"/>
          </ac:picMkLst>
        </pc:picChg>
        <pc:picChg chg="mod">
          <ac:chgData name="Sevon, Tiina" userId="4358d5c7-cabe-4142-9fa9-9cbe14929b7c" providerId="ADAL" clId="{4592CB60-3AEE-4CD2-AF21-ACBC17E4C0FB}" dt="2024-09-13T07:31:27.865" v="274"/>
          <ac:picMkLst>
            <pc:docMk/>
            <pc:sldMk cId="1917339110" sldId="447"/>
            <ac:picMk id="27" creationId="{BAE4F709-C3FC-C030-6D7F-BF91F8C98822}"/>
          </ac:picMkLst>
        </pc:picChg>
        <pc:picChg chg="mod">
          <ac:chgData name="Sevon, Tiina" userId="4358d5c7-cabe-4142-9fa9-9cbe14929b7c" providerId="ADAL" clId="{4592CB60-3AEE-4CD2-AF21-ACBC17E4C0FB}" dt="2024-09-13T07:31:27.865" v="274"/>
          <ac:picMkLst>
            <pc:docMk/>
            <pc:sldMk cId="1917339110" sldId="447"/>
            <ac:picMk id="29" creationId="{2D606BC5-C437-E45B-079E-1F756137F28D}"/>
          </ac:picMkLst>
        </pc:picChg>
      </pc:sldChg>
      <pc:sldChg chg="modSp">
        <pc:chgData name="Sevon, Tiina" userId="4358d5c7-cabe-4142-9fa9-9cbe14929b7c" providerId="ADAL" clId="{4592CB60-3AEE-4CD2-AF21-ACBC17E4C0FB}" dt="2024-09-13T07:31:27.865" v="274"/>
        <pc:sldMkLst>
          <pc:docMk/>
          <pc:sldMk cId="313120714" sldId="451"/>
        </pc:sldMkLst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k cId="313120714" sldId="451"/>
            <ac:spMk id="4" creationId="{2A023B0D-1B7F-4EC7-B629-92A85047887D}"/>
          </ac:spMkLst>
        </pc:spChg>
        <pc:picChg chg="mod">
          <ac:chgData name="Sevon, Tiina" userId="4358d5c7-cabe-4142-9fa9-9cbe14929b7c" providerId="ADAL" clId="{4592CB60-3AEE-4CD2-AF21-ACBC17E4C0FB}" dt="2024-09-13T07:31:27.865" v="274"/>
          <ac:picMkLst>
            <pc:docMk/>
            <pc:sldMk cId="313120714" sldId="451"/>
            <ac:picMk id="10" creationId="{90CC266A-6BF8-439C-AB94-BC67EEDC9768}"/>
          </ac:picMkLst>
        </pc:picChg>
        <pc:picChg chg="mod">
          <ac:chgData name="Sevon, Tiina" userId="4358d5c7-cabe-4142-9fa9-9cbe14929b7c" providerId="ADAL" clId="{4592CB60-3AEE-4CD2-AF21-ACBC17E4C0FB}" dt="2024-09-13T07:31:27.865" v="274"/>
          <ac:picMkLst>
            <pc:docMk/>
            <pc:sldMk cId="313120714" sldId="451"/>
            <ac:picMk id="11" creationId="{205300AD-52A9-4494-8914-5241DFFC1A43}"/>
          </ac:picMkLst>
        </pc:picChg>
      </pc:sldChg>
      <pc:sldChg chg="addSp modSp">
        <pc:chgData name="Sevon, Tiina" userId="4358d5c7-cabe-4142-9fa9-9cbe14929b7c" providerId="ADAL" clId="{4592CB60-3AEE-4CD2-AF21-ACBC17E4C0FB}" dt="2024-09-13T07:49:32.762" v="315" actId="1076"/>
        <pc:sldMkLst>
          <pc:docMk/>
          <pc:sldMk cId="813187672" sldId="487"/>
        </pc:sldMkLst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k cId="813187672" sldId="487"/>
            <ac:spMk id="5" creationId="{00000000-0000-0000-0000-000000000000}"/>
          </ac:spMkLst>
        </pc:spChg>
        <pc:spChg chg="mod">
          <ac:chgData name="Sevon, Tiina" userId="4358d5c7-cabe-4142-9fa9-9cbe14929b7c" providerId="ADAL" clId="{4592CB60-3AEE-4CD2-AF21-ACBC17E4C0FB}" dt="2024-09-13T07:43:26.144" v="298" actId="20577"/>
          <ac:spMkLst>
            <pc:docMk/>
            <pc:sldMk cId="813187672" sldId="487"/>
            <ac:spMk id="6" creationId="{00000000-0000-0000-0000-000000000000}"/>
          </ac:spMkLst>
        </pc:spChg>
        <pc:spChg chg="mod">
          <ac:chgData name="Sevon, Tiina" userId="4358d5c7-cabe-4142-9fa9-9cbe14929b7c" providerId="ADAL" clId="{4592CB60-3AEE-4CD2-AF21-ACBC17E4C0FB}" dt="2024-09-13T07:45:48.143" v="302" actId="1076"/>
          <ac:spMkLst>
            <pc:docMk/>
            <pc:sldMk cId="813187672" sldId="487"/>
            <ac:spMk id="7" creationId="{00000000-0000-0000-0000-000000000000}"/>
          </ac:spMkLst>
        </pc:spChg>
        <pc:spChg chg="mod">
          <ac:chgData name="Sevon, Tiina" userId="4358d5c7-cabe-4142-9fa9-9cbe14929b7c" providerId="ADAL" clId="{4592CB60-3AEE-4CD2-AF21-ACBC17E4C0FB}" dt="2024-09-13T07:49:24.752" v="313" actId="14100"/>
          <ac:spMkLst>
            <pc:docMk/>
            <pc:sldMk cId="813187672" sldId="487"/>
            <ac:spMk id="8" creationId="{00000000-0000-0000-0000-000000000000}"/>
          </ac:spMkLst>
        </pc:spChg>
        <pc:spChg chg="add mod ord">
          <ac:chgData name="Sevon, Tiina" userId="4358d5c7-cabe-4142-9fa9-9cbe14929b7c" providerId="ADAL" clId="{4592CB60-3AEE-4CD2-AF21-ACBC17E4C0FB}" dt="2024-09-13T07:49:32.762" v="315" actId="1076"/>
          <ac:spMkLst>
            <pc:docMk/>
            <pc:sldMk cId="813187672" sldId="487"/>
            <ac:spMk id="9" creationId="{06766485-1B3D-4691-B09B-2D1E64113EE8}"/>
          </ac:spMkLst>
        </pc:spChg>
        <pc:picChg chg="mod">
          <ac:chgData name="Sevon, Tiina" userId="4358d5c7-cabe-4142-9fa9-9cbe14929b7c" providerId="ADAL" clId="{4592CB60-3AEE-4CD2-AF21-ACBC17E4C0FB}" dt="2024-09-13T07:31:27.865" v="274"/>
          <ac:picMkLst>
            <pc:docMk/>
            <pc:sldMk cId="813187672" sldId="487"/>
            <ac:picMk id="10" creationId="{FFFCEA96-CE06-52D2-6D29-9C54190CF2EA}"/>
          </ac:picMkLst>
        </pc:picChg>
      </pc:sldChg>
      <pc:sldChg chg="modSp">
        <pc:chgData name="Sevon, Tiina" userId="4358d5c7-cabe-4142-9fa9-9cbe14929b7c" providerId="ADAL" clId="{4592CB60-3AEE-4CD2-AF21-ACBC17E4C0FB}" dt="2024-09-13T06:00:35.377" v="78" actId="5793"/>
        <pc:sldMkLst>
          <pc:docMk/>
          <pc:sldMk cId="2266329369" sldId="493"/>
        </pc:sldMkLst>
        <pc:spChg chg="mod">
          <ac:chgData name="Sevon, Tiina" userId="4358d5c7-cabe-4142-9fa9-9cbe14929b7c" providerId="ADAL" clId="{4592CB60-3AEE-4CD2-AF21-ACBC17E4C0FB}" dt="2024-09-13T06:00:35.377" v="78" actId="5793"/>
          <ac:spMkLst>
            <pc:docMk/>
            <pc:sldMk cId="2266329369" sldId="493"/>
            <ac:spMk id="3" creationId="{020A2B34-B92F-78A6-44C5-B2A5C9FB4DDF}"/>
          </ac:spMkLst>
        </pc:spChg>
      </pc:sldChg>
      <pc:sldChg chg="modSp">
        <pc:chgData name="Sevon, Tiina" userId="4358d5c7-cabe-4142-9fa9-9cbe14929b7c" providerId="ADAL" clId="{4592CB60-3AEE-4CD2-AF21-ACBC17E4C0FB}" dt="2024-09-13T07:31:27.865" v="274"/>
        <pc:sldMkLst>
          <pc:docMk/>
          <pc:sldMk cId="1908392040" sldId="494"/>
        </pc:sldMkLst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k cId="1908392040" sldId="494"/>
            <ac:spMk id="3" creationId="{D923006C-86C5-4397-AD4A-8FD99E04CCD1}"/>
          </ac:spMkLst>
        </pc:spChg>
      </pc:sldChg>
      <pc:sldChg chg="modSp">
        <pc:chgData name="Sevon, Tiina" userId="4358d5c7-cabe-4142-9fa9-9cbe14929b7c" providerId="ADAL" clId="{4592CB60-3AEE-4CD2-AF21-ACBC17E4C0FB}" dt="2024-09-13T07:31:27.865" v="274"/>
        <pc:sldMkLst>
          <pc:docMk/>
          <pc:sldMk cId="1180401733" sldId="495"/>
        </pc:sldMkLst>
        <pc:picChg chg="mod">
          <ac:chgData name="Sevon, Tiina" userId="4358d5c7-cabe-4142-9fa9-9cbe14929b7c" providerId="ADAL" clId="{4592CB60-3AEE-4CD2-AF21-ACBC17E4C0FB}" dt="2024-09-13T07:31:27.865" v="274"/>
          <ac:picMkLst>
            <pc:docMk/>
            <pc:sldMk cId="1180401733" sldId="495"/>
            <ac:picMk id="7" creationId="{ADABDCCF-EE37-4498-9FA8-95583EDB87B6}"/>
          </ac:picMkLst>
        </pc:picChg>
      </pc:sldChg>
      <pc:sldChg chg="modSp setBg">
        <pc:chgData name="Sevon, Tiina" userId="4358d5c7-cabe-4142-9fa9-9cbe14929b7c" providerId="ADAL" clId="{4592CB60-3AEE-4CD2-AF21-ACBC17E4C0FB}" dt="2024-09-13T07:32:34.553" v="279"/>
        <pc:sldMkLst>
          <pc:docMk/>
          <pc:sldMk cId="985112976" sldId="497"/>
        </pc:sldMkLst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k cId="985112976" sldId="497"/>
            <ac:spMk id="6" creationId="{310C755F-0F99-4183-9237-11CCC3757D5B}"/>
          </ac:spMkLst>
        </pc:spChg>
        <pc:picChg chg="mod">
          <ac:chgData name="Sevon, Tiina" userId="4358d5c7-cabe-4142-9fa9-9cbe14929b7c" providerId="ADAL" clId="{4592CB60-3AEE-4CD2-AF21-ACBC17E4C0FB}" dt="2024-09-13T07:31:27.865" v="274"/>
          <ac:picMkLst>
            <pc:docMk/>
            <pc:sldMk cId="985112976" sldId="497"/>
            <ac:picMk id="8" creationId="{74A8B90E-459A-41E7-A4E9-9E996F593B72}"/>
          </ac:picMkLst>
        </pc:picChg>
      </pc:sldChg>
      <pc:sldChg chg="modSp">
        <pc:chgData name="Sevon, Tiina" userId="4358d5c7-cabe-4142-9fa9-9cbe14929b7c" providerId="ADAL" clId="{4592CB60-3AEE-4CD2-AF21-ACBC17E4C0FB}" dt="2024-09-13T07:31:27.865" v="274"/>
        <pc:sldMkLst>
          <pc:docMk/>
          <pc:sldMk cId="1685122217" sldId="498"/>
        </pc:sldMkLst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k cId="1685122217" sldId="498"/>
            <ac:spMk id="3" creationId="{BC3A1487-ADFE-3A30-688D-77827E4F73E4}"/>
          </ac:spMkLst>
        </pc:spChg>
      </pc:sldChg>
      <pc:sldMasterChg chg="modSp modSldLayout">
        <pc:chgData name="Sevon, Tiina" userId="4358d5c7-cabe-4142-9fa9-9cbe14929b7c" providerId="ADAL" clId="{4592CB60-3AEE-4CD2-AF21-ACBC17E4C0FB}" dt="2024-09-13T07:31:27.865" v="274"/>
        <pc:sldMasterMkLst>
          <pc:docMk/>
          <pc:sldMasterMk cId="3317651040" sldId="2147483648"/>
        </pc:sldMasterMkLst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asterMk cId="3317651040" sldId="2147483648"/>
            <ac:spMk id="2" creationId="{00000000-0000-0000-0000-000000000000}"/>
          </ac:spMkLst>
        </pc:spChg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asterMk cId="3317651040" sldId="2147483648"/>
            <ac:spMk id="3" creationId="{00000000-0000-0000-0000-000000000000}"/>
          </ac:spMkLst>
        </pc:spChg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asterMk cId="3317651040" sldId="2147483648"/>
            <ac:spMk id="4" creationId="{00000000-0000-0000-0000-000000000000}"/>
          </ac:spMkLst>
        </pc:spChg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asterMk cId="3317651040" sldId="2147483648"/>
            <ac:spMk id="5" creationId="{00000000-0000-0000-0000-000000000000}"/>
          </ac:spMkLst>
        </pc:spChg>
        <pc:spChg chg="mod">
          <ac:chgData name="Sevon, Tiina" userId="4358d5c7-cabe-4142-9fa9-9cbe14929b7c" providerId="ADAL" clId="{4592CB60-3AEE-4CD2-AF21-ACBC17E4C0FB}" dt="2024-09-13T07:31:27.865" v="274"/>
          <ac:spMkLst>
            <pc:docMk/>
            <pc:sldMasterMk cId="3317651040" sldId="2147483648"/>
            <ac:spMk id="6" creationId="{00000000-0000-0000-0000-000000000000}"/>
          </ac:spMkLst>
        </pc:spChg>
        <pc:picChg chg="mod">
          <ac:chgData name="Sevon, Tiina" userId="4358d5c7-cabe-4142-9fa9-9cbe14929b7c" providerId="ADAL" clId="{4592CB60-3AEE-4CD2-AF21-ACBC17E4C0FB}" dt="2024-09-13T07:31:27.865" v="274"/>
          <ac:picMkLst>
            <pc:docMk/>
            <pc:sldMasterMk cId="3317651040" sldId="2147483648"/>
            <ac:picMk id="30" creationId="{F02F898E-0C01-2F48-B80B-713DDE28F1DF}"/>
          </ac:picMkLst>
        </pc:picChg>
        <pc:sldLayoutChg chg="modSp">
          <pc:chgData name="Sevon, Tiina" userId="4358d5c7-cabe-4142-9fa9-9cbe14929b7c" providerId="ADAL" clId="{4592CB60-3AEE-4CD2-AF21-ACBC17E4C0FB}" dt="2024-09-13T07:31:27.865" v="274"/>
          <pc:sldLayoutMkLst>
            <pc:docMk/>
            <pc:sldMasterMk cId="3317651040" sldId="2147483648"/>
            <pc:sldLayoutMk cId="1969391493" sldId="2147483649"/>
          </pc:sldLayoutMkLst>
          <pc:spChg chg="mod">
            <ac:chgData name="Sevon, Tiina" userId="4358d5c7-cabe-4142-9fa9-9cbe14929b7c" providerId="ADAL" clId="{4592CB60-3AEE-4CD2-AF21-ACBC17E4C0FB}" dt="2024-09-13T07:31:27.865" v="274"/>
            <ac:spMkLst>
              <pc:docMk/>
              <pc:sldMasterMk cId="3317651040" sldId="2147483648"/>
              <pc:sldLayoutMk cId="1969391493" sldId="2147483649"/>
              <ac:spMk id="2" creationId="{00000000-0000-0000-0000-000000000000}"/>
            </ac:spMkLst>
          </pc:spChg>
          <pc:spChg chg="mod">
            <ac:chgData name="Sevon, Tiina" userId="4358d5c7-cabe-4142-9fa9-9cbe14929b7c" providerId="ADAL" clId="{4592CB60-3AEE-4CD2-AF21-ACBC17E4C0FB}" dt="2024-09-13T07:31:27.865" v="274"/>
            <ac:spMkLst>
              <pc:docMk/>
              <pc:sldMasterMk cId="3317651040" sldId="2147483648"/>
              <pc:sldLayoutMk cId="1969391493" sldId="2147483649"/>
              <ac:spMk id="3" creationId="{00000000-0000-0000-0000-000000000000}"/>
            </ac:spMkLst>
          </pc:spChg>
          <pc:spChg chg="mod">
            <ac:chgData name="Sevon, Tiina" userId="4358d5c7-cabe-4142-9fa9-9cbe14929b7c" providerId="ADAL" clId="{4592CB60-3AEE-4CD2-AF21-ACBC17E4C0FB}" dt="2024-09-13T07:31:27.865" v="274"/>
            <ac:spMkLst>
              <pc:docMk/>
              <pc:sldMasterMk cId="3317651040" sldId="2147483648"/>
              <pc:sldLayoutMk cId="1969391493" sldId="2147483649"/>
              <ac:spMk id="59" creationId="{00000000-0000-0000-0000-000000000000}"/>
            </ac:spMkLst>
          </pc:spChg>
          <pc:spChg chg="mod">
            <ac:chgData name="Sevon, Tiina" userId="4358d5c7-cabe-4142-9fa9-9cbe14929b7c" providerId="ADAL" clId="{4592CB60-3AEE-4CD2-AF21-ACBC17E4C0FB}" dt="2024-09-13T07:31:27.865" v="274"/>
            <ac:spMkLst>
              <pc:docMk/>
              <pc:sldMasterMk cId="3317651040" sldId="2147483648"/>
              <pc:sldLayoutMk cId="1969391493" sldId="2147483649"/>
              <ac:spMk id="76" creationId="{00000000-0000-0000-0000-000000000000}"/>
            </ac:spMkLst>
          </pc:spChg>
          <pc:spChg chg="mod">
            <ac:chgData name="Sevon, Tiina" userId="4358d5c7-cabe-4142-9fa9-9cbe14929b7c" providerId="ADAL" clId="{4592CB60-3AEE-4CD2-AF21-ACBC17E4C0FB}" dt="2024-09-13T07:31:27.865" v="274"/>
            <ac:spMkLst>
              <pc:docMk/>
              <pc:sldMasterMk cId="3317651040" sldId="2147483648"/>
              <pc:sldLayoutMk cId="1969391493" sldId="2147483649"/>
              <ac:spMk id="77" creationId="{00000000-0000-0000-0000-000000000000}"/>
            </ac:spMkLst>
          </pc:spChg>
          <pc:picChg chg="mod">
            <ac:chgData name="Sevon, Tiina" userId="4358d5c7-cabe-4142-9fa9-9cbe14929b7c" providerId="ADAL" clId="{4592CB60-3AEE-4CD2-AF21-ACBC17E4C0FB}" dt="2024-09-13T07:31:27.865" v="274"/>
            <ac:picMkLst>
              <pc:docMk/>
              <pc:sldMasterMk cId="3317651040" sldId="2147483648"/>
              <pc:sldLayoutMk cId="1969391493" sldId="2147483649"/>
              <ac:picMk id="90" creationId="{03F10C38-D0DE-6842-8511-7ED5B6CBDDB2}"/>
            </ac:picMkLst>
          </pc:picChg>
        </pc:sldLayoutChg>
        <pc:sldLayoutChg chg="modSp">
          <pc:chgData name="Sevon, Tiina" userId="4358d5c7-cabe-4142-9fa9-9cbe14929b7c" providerId="ADAL" clId="{4592CB60-3AEE-4CD2-AF21-ACBC17E4C0FB}" dt="2024-09-13T07:31:27.865" v="274"/>
          <pc:sldLayoutMkLst>
            <pc:docMk/>
            <pc:sldMasterMk cId="3317651040" sldId="2147483648"/>
            <pc:sldLayoutMk cId="2805840780" sldId="2147483652"/>
          </pc:sldLayoutMkLst>
          <pc:spChg chg="mod">
            <ac:chgData name="Sevon, Tiina" userId="4358d5c7-cabe-4142-9fa9-9cbe14929b7c" providerId="ADAL" clId="{4592CB60-3AEE-4CD2-AF21-ACBC17E4C0FB}" dt="2024-09-13T07:31:27.865" v="274"/>
            <ac:spMkLst>
              <pc:docMk/>
              <pc:sldMasterMk cId="3317651040" sldId="2147483648"/>
              <pc:sldLayoutMk cId="2805840780" sldId="2147483652"/>
              <ac:spMk id="3" creationId="{00000000-0000-0000-0000-000000000000}"/>
            </ac:spMkLst>
          </pc:spChg>
          <pc:spChg chg="mod">
            <ac:chgData name="Sevon, Tiina" userId="4358d5c7-cabe-4142-9fa9-9cbe14929b7c" providerId="ADAL" clId="{4592CB60-3AEE-4CD2-AF21-ACBC17E4C0FB}" dt="2024-09-13T07:31:27.865" v="274"/>
            <ac:spMkLst>
              <pc:docMk/>
              <pc:sldMasterMk cId="3317651040" sldId="2147483648"/>
              <pc:sldLayoutMk cId="2805840780" sldId="2147483652"/>
              <ac:spMk id="4" creationId="{00000000-0000-0000-0000-000000000000}"/>
            </ac:spMkLst>
          </pc:spChg>
        </pc:sldLayoutChg>
        <pc:sldLayoutChg chg="modSp">
          <pc:chgData name="Sevon, Tiina" userId="4358d5c7-cabe-4142-9fa9-9cbe14929b7c" providerId="ADAL" clId="{4592CB60-3AEE-4CD2-AF21-ACBC17E4C0FB}" dt="2024-09-13T07:31:27.865" v="274"/>
          <pc:sldLayoutMkLst>
            <pc:docMk/>
            <pc:sldMasterMk cId="3317651040" sldId="2147483648"/>
            <pc:sldLayoutMk cId="2501811017" sldId="2147483658"/>
          </pc:sldLayoutMkLst>
          <pc:spChg chg="mod">
            <ac:chgData name="Sevon, Tiina" userId="4358d5c7-cabe-4142-9fa9-9cbe14929b7c" providerId="ADAL" clId="{4592CB60-3AEE-4CD2-AF21-ACBC17E4C0FB}" dt="2024-09-13T07:31:27.865" v="274"/>
            <ac:spMkLst>
              <pc:docMk/>
              <pc:sldMasterMk cId="3317651040" sldId="2147483648"/>
              <pc:sldLayoutMk cId="2501811017" sldId="2147483658"/>
              <ac:spMk id="7" creationId="{00000000-0000-0000-0000-000000000000}"/>
            </ac:spMkLst>
          </pc:spChg>
        </pc:sldLayoutChg>
        <pc:sldLayoutChg chg="modSp">
          <pc:chgData name="Sevon, Tiina" userId="4358d5c7-cabe-4142-9fa9-9cbe14929b7c" providerId="ADAL" clId="{4592CB60-3AEE-4CD2-AF21-ACBC17E4C0FB}" dt="2024-09-13T07:31:27.865" v="274"/>
          <pc:sldLayoutMkLst>
            <pc:docMk/>
            <pc:sldMasterMk cId="3317651040" sldId="2147483648"/>
            <pc:sldLayoutMk cId="1010406365" sldId="2147483659"/>
          </pc:sldLayoutMkLst>
          <pc:spChg chg="mod">
            <ac:chgData name="Sevon, Tiina" userId="4358d5c7-cabe-4142-9fa9-9cbe14929b7c" providerId="ADAL" clId="{4592CB60-3AEE-4CD2-AF21-ACBC17E4C0FB}" dt="2024-09-13T07:31:27.865" v="274"/>
            <ac:spMkLst>
              <pc:docMk/>
              <pc:sldMasterMk cId="3317651040" sldId="2147483648"/>
              <pc:sldLayoutMk cId="1010406365" sldId="2147483659"/>
              <ac:spMk id="5" creationId="{7A4B8543-6886-FF48-B16D-AAD170EF1146}"/>
            </ac:spMkLst>
          </pc:spChg>
          <pc:spChg chg="mod">
            <ac:chgData name="Sevon, Tiina" userId="4358d5c7-cabe-4142-9fa9-9cbe14929b7c" providerId="ADAL" clId="{4592CB60-3AEE-4CD2-AF21-ACBC17E4C0FB}" dt="2024-09-13T07:31:27.865" v="274"/>
            <ac:spMkLst>
              <pc:docMk/>
              <pc:sldMasterMk cId="3317651040" sldId="2147483648"/>
              <pc:sldLayoutMk cId="1010406365" sldId="2147483659"/>
              <ac:spMk id="6" creationId="{9EC7D82C-5B24-C342-8A79-83C716B6B7AA}"/>
            </ac:spMkLst>
          </pc:spChg>
        </pc:sldLayoutChg>
        <pc:sldLayoutChg chg="modSp">
          <pc:chgData name="Sevon, Tiina" userId="4358d5c7-cabe-4142-9fa9-9cbe14929b7c" providerId="ADAL" clId="{4592CB60-3AEE-4CD2-AF21-ACBC17E4C0FB}" dt="2024-09-13T07:31:27.865" v="274"/>
          <pc:sldLayoutMkLst>
            <pc:docMk/>
            <pc:sldMasterMk cId="3317651040" sldId="2147483648"/>
            <pc:sldLayoutMk cId="1901969884" sldId="2147483660"/>
          </pc:sldLayoutMkLst>
          <pc:spChg chg="mod">
            <ac:chgData name="Sevon, Tiina" userId="4358d5c7-cabe-4142-9fa9-9cbe14929b7c" providerId="ADAL" clId="{4592CB60-3AEE-4CD2-AF21-ACBC17E4C0FB}" dt="2024-09-13T07:31:27.865" v="274"/>
            <ac:spMkLst>
              <pc:docMk/>
              <pc:sldMasterMk cId="3317651040" sldId="2147483648"/>
              <pc:sldLayoutMk cId="1901969884" sldId="2147483660"/>
              <ac:spMk id="6" creationId="{9EC7D82C-5B24-C342-8A79-83C716B6B7AA}"/>
            </ac:spMkLst>
          </pc:spChg>
          <pc:spChg chg="mod">
            <ac:chgData name="Sevon, Tiina" userId="4358d5c7-cabe-4142-9fa9-9cbe14929b7c" providerId="ADAL" clId="{4592CB60-3AEE-4CD2-AF21-ACBC17E4C0FB}" dt="2024-09-13T07:31:27.865" v="274"/>
            <ac:spMkLst>
              <pc:docMk/>
              <pc:sldMasterMk cId="3317651040" sldId="2147483648"/>
              <pc:sldLayoutMk cId="1901969884" sldId="2147483660"/>
              <ac:spMk id="7" creationId="{0B217FFA-BE7F-EE43-9848-DFC302B17768}"/>
            </ac:spMkLst>
          </pc:spChg>
          <pc:picChg chg="mod">
            <ac:chgData name="Sevon, Tiina" userId="4358d5c7-cabe-4142-9fa9-9cbe14929b7c" providerId="ADAL" clId="{4592CB60-3AEE-4CD2-AF21-ACBC17E4C0FB}" dt="2024-09-13T07:31:27.865" v="274"/>
            <ac:picMkLst>
              <pc:docMk/>
              <pc:sldMasterMk cId="3317651040" sldId="2147483648"/>
              <pc:sldLayoutMk cId="1901969884" sldId="2147483660"/>
              <ac:picMk id="9" creationId="{0DB8BC6E-4F59-FC4D-A52D-0882FBB2BB8D}"/>
            </ac:picMkLst>
          </pc:picChg>
        </pc:sldLayoutChg>
        <pc:sldLayoutChg chg="modSp">
          <pc:chgData name="Sevon, Tiina" userId="4358d5c7-cabe-4142-9fa9-9cbe14929b7c" providerId="ADAL" clId="{4592CB60-3AEE-4CD2-AF21-ACBC17E4C0FB}" dt="2024-09-13T07:31:27.865" v="274"/>
          <pc:sldLayoutMkLst>
            <pc:docMk/>
            <pc:sldMasterMk cId="3317651040" sldId="2147483648"/>
            <pc:sldLayoutMk cId="1539368372" sldId="2147483661"/>
          </pc:sldLayoutMkLst>
          <pc:spChg chg="mod">
            <ac:chgData name="Sevon, Tiina" userId="4358d5c7-cabe-4142-9fa9-9cbe14929b7c" providerId="ADAL" clId="{4592CB60-3AEE-4CD2-AF21-ACBC17E4C0FB}" dt="2024-09-13T07:31:27.865" v="274"/>
            <ac:spMkLst>
              <pc:docMk/>
              <pc:sldMasterMk cId="3317651040" sldId="2147483648"/>
              <pc:sldLayoutMk cId="1539368372" sldId="2147483661"/>
              <ac:spMk id="6" creationId="{9EC7D82C-5B24-C342-8A79-83C716B6B7AA}"/>
            </ac:spMkLst>
          </pc:spChg>
          <pc:spChg chg="mod">
            <ac:chgData name="Sevon, Tiina" userId="4358d5c7-cabe-4142-9fa9-9cbe14929b7c" providerId="ADAL" clId="{4592CB60-3AEE-4CD2-AF21-ACBC17E4C0FB}" dt="2024-09-13T07:31:27.865" v="274"/>
            <ac:spMkLst>
              <pc:docMk/>
              <pc:sldMasterMk cId="3317651040" sldId="2147483648"/>
              <pc:sldLayoutMk cId="1539368372" sldId="2147483661"/>
              <ac:spMk id="7" creationId="{0B217FFA-BE7F-EE43-9848-DFC302B17768}"/>
            </ac:spMkLst>
          </pc:spChg>
          <pc:picChg chg="mod">
            <ac:chgData name="Sevon, Tiina" userId="4358d5c7-cabe-4142-9fa9-9cbe14929b7c" providerId="ADAL" clId="{4592CB60-3AEE-4CD2-AF21-ACBC17E4C0FB}" dt="2024-09-13T07:31:27.865" v="274"/>
            <ac:picMkLst>
              <pc:docMk/>
              <pc:sldMasterMk cId="3317651040" sldId="2147483648"/>
              <pc:sldLayoutMk cId="1539368372" sldId="2147483661"/>
              <ac:picMk id="9" creationId="{6C31F8C2-DFF3-6E42-82F7-DCE616B00432}"/>
            </ac:picMkLst>
          </pc:picChg>
        </pc:sldLayoutChg>
        <pc:sldLayoutChg chg="modSp">
          <pc:chgData name="Sevon, Tiina" userId="4358d5c7-cabe-4142-9fa9-9cbe14929b7c" providerId="ADAL" clId="{4592CB60-3AEE-4CD2-AF21-ACBC17E4C0FB}" dt="2024-09-13T07:31:27.865" v="274"/>
          <pc:sldLayoutMkLst>
            <pc:docMk/>
            <pc:sldMasterMk cId="3317651040" sldId="2147483648"/>
            <pc:sldLayoutMk cId="3441040902" sldId="2147483662"/>
          </pc:sldLayoutMkLst>
          <pc:spChg chg="mod">
            <ac:chgData name="Sevon, Tiina" userId="4358d5c7-cabe-4142-9fa9-9cbe14929b7c" providerId="ADAL" clId="{4592CB60-3AEE-4CD2-AF21-ACBC17E4C0FB}" dt="2024-09-13T07:31:27.865" v="274"/>
            <ac:spMkLst>
              <pc:docMk/>
              <pc:sldMasterMk cId="3317651040" sldId="2147483648"/>
              <pc:sldLayoutMk cId="3441040902" sldId="2147483662"/>
              <ac:spMk id="6" creationId="{9EC7D82C-5B24-C342-8A79-83C716B6B7AA}"/>
            </ac:spMkLst>
          </pc:spChg>
          <pc:spChg chg="mod">
            <ac:chgData name="Sevon, Tiina" userId="4358d5c7-cabe-4142-9fa9-9cbe14929b7c" providerId="ADAL" clId="{4592CB60-3AEE-4CD2-AF21-ACBC17E4C0FB}" dt="2024-09-13T07:31:27.865" v="274"/>
            <ac:spMkLst>
              <pc:docMk/>
              <pc:sldMasterMk cId="3317651040" sldId="2147483648"/>
              <pc:sldLayoutMk cId="3441040902" sldId="2147483662"/>
              <ac:spMk id="7" creationId="{0B217FFA-BE7F-EE43-9848-DFC302B17768}"/>
            </ac:spMkLst>
          </pc:spChg>
          <pc:picChg chg="mod">
            <ac:chgData name="Sevon, Tiina" userId="4358d5c7-cabe-4142-9fa9-9cbe14929b7c" providerId="ADAL" clId="{4592CB60-3AEE-4CD2-AF21-ACBC17E4C0FB}" dt="2024-09-13T07:31:27.865" v="274"/>
            <ac:picMkLst>
              <pc:docMk/>
              <pc:sldMasterMk cId="3317651040" sldId="2147483648"/>
              <pc:sldLayoutMk cId="3441040902" sldId="2147483662"/>
              <ac:picMk id="8" creationId="{A19C4F78-CE4C-424B-A68B-9A62A8FD7957}"/>
            </ac:picMkLst>
          </pc:picChg>
        </pc:sldLayoutChg>
        <pc:sldLayoutChg chg="modSp">
          <pc:chgData name="Sevon, Tiina" userId="4358d5c7-cabe-4142-9fa9-9cbe14929b7c" providerId="ADAL" clId="{4592CB60-3AEE-4CD2-AF21-ACBC17E4C0FB}" dt="2024-09-13T07:31:27.865" v="274"/>
          <pc:sldLayoutMkLst>
            <pc:docMk/>
            <pc:sldMasterMk cId="3317651040" sldId="2147483648"/>
            <pc:sldLayoutMk cId="1904364453" sldId="2147483663"/>
          </pc:sldLayoutMkLst>
          <pc:spChg chg="mod">
            <ac:chgData name="Sevon, Tiina" userId="4358d5c7-cabe-4142-9fa9-9cbe14929b7c" providerId="ADAL" clId="{4592CB60-3AEE-4CD2-AF21-ACBC17E4C0FB}" dt="2024-09-13T07:31:27.865" v="274"/>
            <ac:spMkLst>
              <pc:docMk/>
              <pc:sldMasterMk cId="3317651040" sldId="2147483648"/>
              <pc:sldLayoutMk cId="1904364453" sldId="2147483663"/>
              <ac:spMk id="7" creationId="{0B217FFA-BE7F-EE43-9848-DFC302B17768}"/>
            </ac:spMkLst>
          </pc:spChg>
          <pc:spChg chg="mod">
            <ac:chgData name="Sevon, Tiina" userId="4358d5c7-cabe-4142-9fa9-9cbe14929b7c" providerId="ADAL" clId="{4592CB60-3AEE-4CD2-AF21-ACBC17E4C0FB}" dt="2024-09-13T07:31:27.865" v="274"/>
            <ac:spMkLst>
              <pc:docMk/>
              <pc:sldMasterMk cId="3317651040" sldId="2147483648"/>
              <pc:sldLayoutMk cId="1904364453" sldId="2147483663"/>
              <ac:spMk id="11" creationId="{EC814781-5946-DC0F-53FD-F6120E3E0901}"/>
            </ac:spMkLst>
          </pc:spChg>
          <pc:picChg chg="mod">
            <ac:chgData name="Sevon, Tiina" userId="4358d5c7-cabe-4142-9fa9-9cbe14929b7c" providerId="ADAL" clId="{4592CB60-3AEE-4CD2-AF21-ACBC17E4C0FB}" dt="2024-09-13T07:31:27.865" v="274"/>
            <ac:picMkLst>
              <pc:docMk/>
              <pc:sldMasterMk cId="3317651040" sldId="2147483648"/>
              <pc:sldLayoutMk cId="1904364453" sldId="2147483663"/>
              <ac:picMk id="9" creationId="{6C31F8C2-DFF3-6E42-82F7-DCE616B00432}"/>
            </ac:picMkLst>
          </pc:picChg>
          <pc:picChg chg="mod">
            <ac:chgData name="Sevon, Tiina" userId="4358d5c7-cabe-4142-9fa9-9cbe14929b7c" providerId="ADAL" clId="{4592CB60-3AEE-4CD2-AF21-ACBC17E4C0FB}" dt="2024-09-13T07:31:27.865" v="274"/>
            <ac:picMkLst>
              <pc:docMk/>
              <pc:sldMasterMk cId="3317651040" sldId="2147483648"/>
              <pc:sldLayoutMk cId="1904364453" sldId="2147483663"/>
              <ac:picMk id="12" creationId="{B7D4C8D0-A991-17A9-26A7-2DA9B23061D5}"/>
            </ac:picMkLst>
          </pc:picChg>
        </pc:sldLayoutChg>
      </pc:sldMasterChg>
    </pc:docChg>
  </pc:docChgLst>
  <pc:docChgLst>
    <pc:chgData name="Sevon, Tiina" userId="4358d5c7-cabe-4142-9fa9-9cbe14929b7c" providerId="ADAL" clId="{723C0429-B408-4011-AA0F-7001FE9B1022}"/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60320859769174E-2"/>
          <c:y val="1.9095516892444125E-2"/>
          <c:w val="0.53284363486354058"/>
          <c:h val="0.93998551833803279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606-4807-974B-8328B36B6AD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06-4807-974B-8328B36B6AD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2606-4807-974B-8328B36B6AD8}"/>
              </c:ext>
            </c:extLst>
          </c:dPt>
          <c:cat>
            <c:strRef>
              <c:f>Taul1!$A$2:$A$3</c:f>
              <c:strCache>
                <c:ptCount val="2"/>
                <c:pt idx="0">
                  <c:v>Ammatilliset tutkinnon osat</c:v>
                </c:pt>
                <c:pt idx="1">
                  <c:v>Yhteiset tutkinnon osat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145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06-4807-974B-8328B36B6A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"/>
      </c:pieChart>
      <c:spPr>
        <a:noFill/>
        <a:ln w="25385">
          <a:noFill/>
        </a:ln>
      </c:spPr>
    </c:plotArea>
    <c:legend>
      <c:legendPos val="r"/>
      <c:legendEntry>
        <c:idx val="1"/>
        <c:txPr>
          <a:bodyPr/>
          <a:lstStyle/>
          <a:p>
            <a:pPr>
              <a:defRPr sz="1400" baseline="0"/>
            </a:pPr>
            <a:endParaRPr lang="fi-FI"/>
          </a:p>
        </c:txPr>
      </c:legendEntry>
      <c:layout>
        <c:manualLayout>
          <c:xMode val="edge"/>
          <c:yMode val="edge"/>
          <c:x val="0"/>
          <c:y val="0.84594278261418698"/>
          <c:w val="0.33943702128884756"/>
          <c:h val="0.14965016320044477"/>
        </c:manualLayout>
      </c:layout>
      <c:overlay val="0"/>
      <c:txPr>
        <a:bodyPr/>
        <a:lstStyle/>
        <a:p>
          <a:pPr>
            <a:defRPr sz="1400" baseline="0"/>
          </a:pPr>
          <a:endParaRPr lang="fi-FI"/>
        </a:p>
      </c:txPr>
    </c:legend>
    <c:plotVisOnly val="1"/>
    <c:dispBlanksAs val="zero"/>
    <c:showDLblsOverMax val="0"/>
  </c:chart>
  <c:txPr>
    <a:bodyPr/>
    <a:lstStyle/>
    <a:p>
      <a:pPr>
        <a:defRPr sz="1799"/>
      </a:pPr>
      <a:endParaRPr lang="fi-FI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0.43011</cdr:x>
      <cdr:y>0.52381</cdr:y>
    </cdr:from>
    <cdr:to>
      <cdr:x>0.56004</cdr:x>
      <cdr:y>0.59468</cdr:y>
    </cdr:to>
    <cdr:sp macro="" textlink="">
      <cdr:nvSpPr>
        <cdr:cNvPr id="2" name="Tekstikehys 1"/>
        <cdr:cNvSpPr txBox="1"/>
      </cdr:nvSpPr>
      <cdr:spPr>
        <a:xfrm xmlns:a="http://schemas.openxmlformats.org/drawingml/2006/main">
          <a:off x="2880320" y="2376264"/>
          <a:ext cx="870108" cy="321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0.3619</cdr:x>
      <cdr:y>0.46051</cdr:y>
    </cdr:from>
    <cdr:to>
      <cdr:x>0.59439</cdr:x>
      <cdr:y>0.67</cdr:y>
    </cdr:to>
    <cdr:sp macro="" textlink="">
      <cdr:nvSpPr>
        <cdr:cNvPr id="3" name="Tekstikehys 2"/>
        <cdr:cNvSpPr txBox="1"/>
      </cdr:nvSpPr>
      <cdr:spPr>
        <a:xfrm xmlns:a="http://schemas.openxmlformats.org/drawingml/2006/main">
          <a:off x="1184330" y="1212941"/>
          <a:ext cx="760858" cy="551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200" b="1" dirty="0">
              <a:solidFill>
                <a:schemeClr val="bg1"/>
              </a:solidFill>
            </a:rPr>
            <a:t>145 osp</a:t>
          </a:r>
        </a:p>
      </cdr:txBody>
    </cdr:sp>
  </cdr:relSizeAnchor>
  <cdr:relSizeAnchor xmlns:cdr="http://schemas.openxmlformats.org/drawingml/2006/chartDrawing">
    <cdr:from>
      <cdr:x>0.14563</cdr:x>
      <cdr:y>0.37597</cdr:y>
    </cdr:from>
    <cdr:to>
      <cdr:x>0.26375</cdr:x>
      <cdr:y>0.46456</cdr:y>
    </cdr:to>
    <cdr:sp macro="" textlink="">
      <cdr:nvSpPr>
        <cdr:cNvPr id="4" name="Tekstikehys 3"/>
        <cdr:cNvSpPr txBox="1"/>
      </cdr:nvSpPr>
      <cdr:spPr>
        <a:xfrm xmlns:a="http://schemas.openxmlformats.org/drawingml/2006/main">
          <a:off x="887760" y="1527944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/>
        </a:p>
      </cdr:txBody>
    </cdr:sp>
  </cdr:relSizeAnchor>
  <cdr:relSizeAnchor xmlns:cdr="http://schemas.openxmlformats.org/drawingml/2006/chartDrawing">
    <cdr:from>
      <cdr:x>0.11536</cdr:x>
      <cdr:y>0.26715</cdr:y>
    </cdr:from>
    <cdr:to>
      <cdr:x>0.34749</cdr:x>
      <cdr:y>0.44615</cdr:y>
    </cdr:to>
    <cdr:sp macro="" textlink="">
      <cdr:nvSpPr>
        <cdr:cNvPr id="5" name="Tekstikehys 4"/>
        <cdr:cNvSpPr txBox="1"/>
      </cdr:nvSpPr>
      <cdr:spPr>
        <a:xfrm xmlns:a="http://schemas.openxmlformats.org/drawingml/2006/main">
          <a:off x="356829" y="648072"/>
          <a:ext cx="718013" cy="434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1200" b="1" dirty="0">
              <a:solidFill>
                <a:schemeClr val="bg1"/>
              </a:solidFill>
            </a:rPr>
            <a:t>35 osp</a:t>
          </a:r>
        </a:p>
        <a:p xmlns:a="http://schemas.openxmlformats.org/drawingml/2006/main">
          <a:endParaRPr lang="fi-FI" sz="2000" dirty="0"/>
        </a:p>
      </cdr:txBody>
    </cdr:sp>
  </cdr:relSizeAnchor>
  <cdr:relSizeAnchor xmlns:cdr="http://schemas.openxmlformats.org/drawingml/2006/chartDrawing">
    <cdr:from>
      <cdr:x>0.65783</cdr:x>
      <cdr:y>0.44253</cdr:y>
    </cdr:from>
    <cdr:to>
      <cdr:x>0.66399</cdr:x>
      <cdr:y>0.45334</cdr:y>
    </cdr:to>
    <cdr:sp macro="" textlink="">
      <cdr:nvSpPr>
        <cdr:cNvPr id="6" name="Tekstiruutu 5">
          <a:extLst xmlns:a="http://schemas.openxmlformats.org/drawingml/2006/main">
            <a:ext uri="{FF2B5EF4-FFF2-40B4-BE49-F238E27FC236}">
              <a16:creationId xmlns:a16="http://schemas.microsoft.com/office/drawing/2014/main" id="{B8274A2B-82E6-487C-90F9-9821425E0EC3}"/>
            </a:ext>
          </a:extLst>
        </cdr:cNvPr>
        <cdr:cNvSpPr txBox="1"/>
      </cdr:nvSpPr>
      <cdr:spPr>
        <a:xfrm xmlns:a="http://schemas.openxmlformats.org/drawingml/2006/main">
          <a:off x="4883199" y="1872208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0.66753</cdr:x>
      <cdr:y>0.23829</cdr:y>
    </cdr:from>
    <cdr:to>
      <cdr:x>0.96825</cdr:x>
      <cdr:y>0.63738</cdr:y>
    </cdr:to>
    <cdr:sp macro="" textlink="">
      <cdr:nvSpPr>
        <cdr:cNvPr id="7" name="Tekstiruutu 6">
          <a:extLst xmlns:a="http://schemas.openxmlformats.org/drawingml/2006/main">
            <a:ext uri="{FF2B5EF4-FFF2-40B4-BE49-F238E27FC236}">
              <a16:creationId xmlns:a16="http://schemas.microsoft.com/office/drawing/2014/main" id="{D8103DFC-4989-4E94-9F42-57AD173D8D62}"/>
            </a:ext>
          </a:extLst>
        </cdr:cNvPr>
        <cdr:cNvSpPr txBox="1"/>
      </cdr:nvSpPr>
      <cdr:spPr>
        <a:xfrm xmlns:a="http://schemas.openxmlformats.org/drawingml/2006/main">
          <a:off x="4955207" y="1008112"/>
          <a:ext cx="2232248" cy="1688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0.66753</cdr:x>
      <cdr:y>0.42551</cdr:y>
    </cdr:from>
    <cdr:to>
      <cdr:x>0.79072</cdr:x>
      <cdr:y>0.64165</cdr:y>
    </cdr:to>
    <cdr:sp macro="" textlink="">
      <cdr:nvSpPr>
        <cdr:cNvPr id="8" name="Tekstiruutu 7">
          <a:extLst xmlns:a="http://schemas.openxmlformats.org/drawingml/2006/main">
            <a:ext uri="{FF2B5EF4-FFF2-40B4-BE49-F238E27FC236}">
              <a16:creationId xmlns:a16="http://schemas.microsoft.com/office/drawing/2014/main" id="{12C83783-D1FC-4D4C-AF04-B6C811F67041}"/>
            </a:ext>
          </a:extLst>
        </cdr:cNvPr>
        <cdr:cNvSpPr txBox="1"/>
      </cdr:nvSpPr>
      <cdr:spPr>
        <a:xfrm xmlns:a="http://schemas.openxmlformats.org/drawingml/2006/main">
          <a:off x="4955207" y="1800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0.64813</cdr:x>
      <cdr:y>0.45955</cdr:y>
    </cdr:from>
    <cdr:to>
      <cdr:x>0.93915</cdr:x>
      <cdr:y>0.54465</cdr:y>
    </cdr:to>
    <cdr:sp macro="" textlink="">
      <cdr:nvSpPr>
        <cdr:cNvPr id="9" name="Tekstiruutu 8">
          <a:extLst xmlns:a="http://schemas.openxmlformats.org/drawingml/2006/main">
            <a:ext uri="{FF2B5EF4-FFF2-40B4-BE49-F238E27FC236}">
              <a16:creationId xmlns:a16="http://schemas.microsoft.com/office/drawing/2014/main" id="{89617645-31B0-46AC-8BCE-0111AF858891}"/>
            </a:ext>
          </a:extLst>
        </cdr:cNvPr>
        <cdr:cNvSpPr txBox="1"/>
      </cdr:nvSpPr>
      <cdr:spPr>
        <a:xfrm xmlns:a="http://schemas.openxmlformats.org/drawingml/2006/main">
          <a:off x="4811191" y="1944216"/>
          <a:ext cx="216024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0.61398</cdr:x>
      <cdr:y>0.0928</cdr:y>
    </cdr:from>
    <cdr:to>
      <cdr:x>1</cdr:x>
      <cdr:y>0.78882</cdr:y>
    </cdr:to>
    <cdr:sp macro="" textlink="">
      <cdr:nvSpPr>
        <cdr:cNvPr id="10" name="Tekstiruutu 9">
          <a:extLst xmlns:a="http://schemas.openxmlformats.org/drawingml/2006/main">
            <a:ext uri="{FF2B5EF4-FFF2-40B4-BE49-F238E27FC236}">
              <a16:creationId xmlns:a16="http://schemas.microsoft.com/office/drawing/2014/main" id="{438713D6-B47F-45A2-8740-22A2E43A6C76}"/>
            </a:ext>
          </a:extLst>
        </cdr:cNvPr>
        <cdr:cNvSpPr txBox="1"/>
      </cdr:nvSpPr>
      <cdr:spPr>
        <a:xfrm xmlns:a="http://schemas.openxmlformats.org/drawingml/2006/main">
          <a:off x="5042508" y="432048"/>
          <a:ext cx="3170301" cy="3240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0.60545</cdr:x>
      <cdr:y>0.0928</cdr:y>
    </cdr:from>
    <cdr:to>
      <cdr:x>1</cdr:x>
      <cdr:y>0.93277</cdr:y>
    </cdr:to>
    <cdr:sp macro="" textlink="">
      <cdr:nvSpPr>
        <cdr:cNvPr id="11" name="Tekstiruutu 10">
          <a:extLst xmlns:a="http://schemas.openxmlformats.org/drawingml/2006/main">
            <a:ext uri="{FF2B5EF4-FFF2-40B4-BE49-F238E27FC236}">
              <a16:creationId xmlns:a16="http://schemas.microsoft.com/office/drawing/2014/main" id="{F18A986C-1EE3-4D9C-A7BC-4EAA82327AEE}"/>
            </a:ext>
          </a:extLst>
        </cdr:cNvPr>
        <cdr:cNvSpPr txBox="1"/>
      </cdr:nvSpPr>
      <cdr:spPr>
        <a:xfrm xmlns:a="http://schemas.openxmlformats.org/drawingml/2006/main">
          <a:off x="5042509" y="432048"/>
          <a:ext cx="3240359" cy="39104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600" dirty="0"/>
        </a:p>
      </cdr:txBody>
    </cdr:sp>
  </cdr:relSizeAnchor>
  <cdr:relSizeAnchor xmlns:cdr="http://schemas.openxmlformats.org/drawingml/2006/chartDrawing">
    <cdr:from>
      <cdr:x>0.60545</cdr:x>
      <cdr:y>0.06187</cdr:y>
    </cdr:from>
    <cdr:to>
      <cdr:x>1</cdr:x>
      <cdr:y>1</cdr:y>
    </cdr:to>
    <cdr:sp macro="" textlink="">
      <cdr:nvSpPr>
        <cdr:cNvPr id="12" name="Tekstiruutu 11">
          <a:extLst xmlns:a="http://schemas.openxmlformats.org/drawingml/2006/main">
            <a:ext uri="{FF2B5EF4-FFF2-40B4-BE49-F238E27FC236}">
              <a16:creationId xmlns:a16="http://schemas.microsoft.com/office/drawing/2014/main" id="{830A2D6F-9E32-42F9-97FD-26059B229E9C}"/>
            </a:ext>
          </a:extLst>
        </cdr:cNvPr>
        <cdr:cNvSpPr txBox="1"/>
      </cdr:nvSpPr>
      <cdr:spPr>
        <a:xfrm xmlns:a="http://schemas.openxmlformats.org/drawingml/2006/main">
          <a:off x="5000006" y="311895"/>
          <a:ext cx="3240359" cy="43675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  <cdr:relSizeAnchor xmlns:cdr="http://schemas.openxmlformats.org/drawingml/2006/chartDrawing">
    <cdr:from>
      <cdr:x>0.60918</cdr:x>
      <cdr:y>0</cdr:y>
    </cdr:from>
    <cdr:to>
      <cdr:x>1</cdr:x>
      <cdr:y>0.96409</cdr:y>
    </cdr:to>
    <cdr:sp macro="" textlink="">
      <cdr:nvSpPr>
        <cdr:cNvPr id="13" name="Tekstiruutu 12">
          <a:extLst xmlns:a="http://schemas.openxmlformats.org/drawingml/2006/main">
            <a:ext uri="{FF2B5EF4-FFF2-40B4-BE49-F238E27FC236}">
              <a16:creationId xmlns:a16="http://schemas.microsoft.com/office/drawing/2014/main" id="{F9F6F7C6-7C48-4B4E-B6A8-0236ACAFEB3F}"/>
            </a:ext>
          </a:extLst>
        </cdr:cNvPr>
        <cdr:cNvSpPr txBox="1"/>
      </cdr:nvSpPr>
      <cdr:spPr>
        <a:xfrm xmlns:a="http://schemas.openxmlformats.org/drawingml/2006/main">
          <a:off x="5216030" y="0"/>
          <a:ext cx="3346350" cy="4488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i-FI" sz="2000" dirty="0"/>
            <a:t>Ammatilliset tutkinnon osat (145 </a:t>
          </a:r>
          <a:r>
            <a:rPr lang="fi-FI" sz="2000" dirty="0" err="1"/>
            <a:t>osp</a:t>
          </a:r>
          <a:r>
            <a:rPr lang="fi-FI" sz="2000" dirty="0"/>
            <a:t>) ovat oman opintoalan opintoja ja ovat usein käytännönläheisiä ja toiminnallisia. </a:t>
          </a:r>
        </a:p>
        <a:p xmlns:a="http://schemas.openxmlformats.org/drawingml/2006/main">
          <a:endParaRPr lang="fi-FI" sz="2000" dirty="0"/>
        </a:p>
        <a:p xmlns:a="http://schemas.openxmlformats.org/drawingml/2006/main">
          <a:endParaRPr lang="fi-FI" sz="2000" dirty="0"/>
        </a:p>
        <a:p xmlns:a="http://schemas.openxmlformats.org/drawingml/2006/main">
          <a:endParaRPr lang="fi-FI" sz="2000" dirty="0"/>
        </a:p>
        <a:p xmlns:a="http://schemas.openxmlformats.org/drawingml/2006/main">
          <a:r>
            <a:rPr lang="fi-FI" sz="2000" dirty="0"/>
            <a:t>Yhteiset tutkinnon osat </a:t>
          </a:r>
        </a:p>
        <a:p xmlns:a="http://schemas.openxmlformats.org/drawingml/2006/main">
          <a:r>
            <a:rPr lang="fi-FI" sz="2000" dirty="0"/>
            <a:t>(35 </a:t>
          </a:r>
          <a:r>
            <a:rPr lang="fi-FI" sz="2000" dirty="0" err="1"/>
            <a:t>osp</a:t>
          </a:r>
          <a:r>
            <a:rPr lang="fi-FI" sz="2000" dirty="0"/>
            <a:t>) ovat yleissivistäviä aineita, esimerkiksi kieliä, matemaattisia ja yhteiskunnallisia aineita.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E852A1-DD00-474E-94FC-45BCC86249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811B7F-6B45-FD44-B43C-096DE38AA1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100FA-2342-0D43-ADE1-70BB11669603}" type="datetimeFigureOut">
              <a:rPr lang="en-FI" smtClean="0"/>
              <a:t>11/05/2024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70255-3D1C-AF4C-B7CB-50F0C5FB13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38B54-5DB7-814C-B834-63B5430A67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174B1-F1B7-0F46-BB9C-81AD50870B2D}" type="slidenum">
              <a:rPr lang="en-FI" smtClean="0"/>
              <a:t>‹#›</a:t>
            </a:fld>
            <a:endParaRPr lang="en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24C929-60A9-730B-7BE4-F1686F7C0C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115292"/>
            <a:ext cx="908720" cy="3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32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F1BAD-7157-4397-8053-6896DB379B38}" type="datetimeFigureOut">
              <a:rPr lang="fi-FI" smtClean="0"/>
              <a:t>5.11.2024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4BE66-AD45-420B-A8B3-4C8E6E7CC51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B46D1B-9937-F29C-CFE9-2A26D043A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115292"/>
            <a:ext cx="908720" cy="34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8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907705" y="2259751"/>
            <a:ext cx="6616248" cy="1280186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908929" y="3717034"/>
            <a:ext cx="6623511" cy="1928713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59" name="Päivämäärän paikkamerkki 58"/>
          <p:cNvSpPr>
            <a:spLocks noGrp="1"/>
          </p:cNvSpPr>
          <p:nvPr>
            <p:ph type="dt" sz="half" idx="10"/>
          </p:nvPr>
        </p:nvSpPr>
        <p:spPr>
          <a:xfrm>
            <a:off x="7380314" y="6453336"/>
            <a:ext cx="973113" cy="31301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ctr"/>
            <a:fld id="{18C91E51-32C9-4B95-8F4C-49BA2DC560A7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76" name="Alatunnisteen paikkamerkki 75"/>
          <p:cNvSpPr>
            <a:spLocks noGrp="1"/>
          </p:cNvSpPr>
          <p:nvPr>
            <p:ph type="ftr" sz="quarter" idx="11"/>
          </p:nvPr>
        </p:nvSpPr>
        <p:spPr>
          <a:xfrm>
            <a:off x="4067947" y="6453336"/>
            <a:ext cx="3240359" cy="31301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opinto-ohjaajat</a:t>
            </a:r>
            <a:endParaRPr lang="fi-FI" dirty="0"/>
          </a:p>
        </p:txBody>
      </p:sp>
      <p:sp>
        <p:nvSpPr>
          <p:cNvPr id="77" name="Dian numeron paikkamerkki 76"/>
          <p:cNvSpPr>
            <a:spLocks noGrp="1"/>
          </p:cNvSpPr>
          <p:nvPr>
            <p:ph type="sldNum" sz="quarter" idx="12"/>
          </p:nvPr>
        </p:nvSpPr>
        <p:spPr>
          <a:xfrm>
            <a:off x="8432876" y="6453336"/>
            <a:ext cx="349571" cy="31301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FE7F1BBF-F2D9-40F6-A393-E5CF9DAE78D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0" name="Picture 89" descr="Shape&#10;&#10;Description automatically generated">
            <a:extLst>
              <a:ext uri="{FF2B5EF4-FFF2-40B4-BE49-F238E27FC236}">
                <a16:creationId xmlns:a16="http://schemas.microsoft.com/office/drawing/2014/main" id="{03F10C38-D0DE-6842-8511-7ED5B6CBDD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39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aleanharmaa väli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217FFA-BE7F-EE43-9848-DFC302B1776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80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F24F2205-8BB7-4760-9899-5F39EAEEB6B7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opinto-ohjaajat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F1BBF-F2D9-40F6-A393-E5CF9DAE78D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9EC7D82C-5B24-C342-8A79-83C716B6B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7" y="2221525"/>
            <a:ext cx="7656740" cy="9652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A19C4F78-CE4C-424B-A68B-9A62A8FD7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840" y="-168356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4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p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217FFA-BE7F-EE43-9848-DFC302B1776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80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F1BBF-F2D9-40F6-A393-E5CF9DAE78D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6C31F8C2-DFF3-6E42-82F7-DCE616B00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840" y="-1683568"/>
            <a:ext cx="6858000" cy="6858000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EC814781-5946-DC0F-53FD-F6120E3E0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3657" y="2852938"/>
            <a:ext cx="5762796" cy="492443"/>
          </a:xfrm>
        </p:spPr>
        <p:txBody>
          <a:bodyPr wrap="none">
            <a:sp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FI" dirty="0"/>
              <a:t>Ammattitaidossa on tulevaisuus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7D4C8D0-A991-17A9-26A7-2DA9B23061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29" y="4653136"/>
            <a:ext cx="1492055" cy="16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64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defTabSz="540000">
              <a:buClr>
                <a:schemeClr val="accent1"/>
              </a:buClr>
              <a:buSzPct val="150000"/>
              <a:defRPr/>
            </a:lvl1pPr>
            <a:lvl2pPr defTabSz="540000">
              <a:buClr>
                <a:schemeClr val="tx2"/>
              </a:buClr>
              <a:buSzPct val="100000"/>
              <a:defRPr/>
            </a:lvl2pPr>
            <a:lvl3pPr defTabSz="540000">
              <a:buClr>
                <a:schemeClr val="tx2"/>
              </a:buClr>
              <a:buSzPct val="100000"/>
              <a:defRPr/>
            </a:lvl3pPr>
            <a:lvl4pPr defTabSz="540000">
              <a:buClr>
                <a:schemeClr val="tx2"/>
              </a:buClr>
              <a:buSzPct val="100000"/>
              <a:defRPr/>
            </a:lvl4pPr>
            <a:lvl5pPr defTabSz="540000">
              <a:buClr>
                <a:schemeClr val="tx2"/>
              </a:buClr>
              <a:buSzPct val="100000"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D75E59CF-71E6-4CB2-8398-4C8D01E16237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1BBF-F2D9-40F6-A393-E5CF9DAE78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53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98400" y="1634404"/>
            <a:ext cx="3600000" cy="45259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400" y="1634404"/>
            <a:ext cx="3600000" cy="45259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0A745C5-8A41-4CE7-B7C2-49D1795133E2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1BBF-F2D9-40F6-A393-E5CF9DAE78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584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E43389B7-6574-483C-BAC1-D457D3662711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1BBF-F2D9-40F6-A393-E5CF9DAE78D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696686" y="1772816"/>
            <a:ext cx="7424058" cy="417646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50181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Muokkaa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15DC8995-4265-4574-A363-CCDFEA95103B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1BBF-F2D9-40F6-A393-E5CF9DAE78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826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360B0945-67D6-4898-BA3A-CB29D8293743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1BBF-F2D9-40F6-A393-E5CF9DAE78D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080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+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B3A7B48-92B9-4B17-A3C4-F85CF40A94A5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1BBF-F2D9-40F6-A393-E5CF9DAE78D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Kuvan paikkamerkki 6">
            <a:extLst>
              <a:ext uri="{FF2B5EF4-FFF2-40B4-BE49-F238E27FC236}">
                <a16:creationId xmlns:a16="http://schemas.microsoft.com/office/drawing/2014/main" id="{7A4B8543-6886-FF48-B16D-AAD170EF11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098"/>
            <a:ext cx="9144000" cy="684090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  </a:t>
            </a:r>
          </a:p>
          <a:p>
            <a:r>
              <a:rPr lang="fi-FI" dirty="0"/>
              <a:t>     Lisää kuva napsauttamalla kuvaketta.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9EC7D82C-5B24-C342-8A79-83C716B6B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7" y="2221525"/>
            <a:ext cx="7656740" cy="710552"/>
          </a:xfrm>
          <a:solidFill>
            <a:schemeClr val="accent1"/>
          </a:solidFill>
          <a:effectLst>
            <a:outerShdw blurRad="88900" dist="63500" dir="2700000" algn="tl" rotWithShape="0">
              <a:prstClr val="black">
                <a:alpha val="40000"/>
              </a:prstClr>
            </a:outerShdw>
          </a:effectLst>
        </p:spPr>
        <p:txBody>
          <a:bodyPr lIns="72000" tIns="72000" rIns="72000" bIns="144000">
            <a:sp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1040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ltainen 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217FFA-BE7F-EE43-9848-DFC302B1776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80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51E6687-AFCE-45CC-8B5E-A1E154F7639F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opinto-ohjaajat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F1BBF-F2D9-40F6-A393-E5CF9DAE78D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9EC7D82C-5B24-C342-8A79-83C716B6B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7" y="2221525"/>
            <a:ext cx="7656740" cy="9652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0DB8BC6E-4F59-FC4D-A52D-0882FBB2B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840" y="-168356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6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rmaa 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B217FFA-BE7F-EE43-9848-DFC302B1776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80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5C175922-CCB8-4EB8-9CDA-7D0514DFF5B2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opinto-ohjaajat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7F1BBF-F2D9-40F6-A393-E5CF9DAE78D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9EC7D82C-5B24-C342-8A79-83C716B6B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7" y="2221525"/>
            <a:ext cx="7656740" cy="9652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pic>
        <p:nvPicPr>
          <p:cNvPr id="9" name="Picture 8" descr="Shape, arrow&#10;&#10;Description automatically generated">
            <a:extLst>
              <a:ext uri="{FF2B5EF4-FFF2-40B4-BE49-F238E27FC236}">
                <a16:creationId xmlns:a16="http://schemas.microsoft.com/office/drawing/2014/main" id="{6C31F8C2-DFF3-6E42-82F7-DCE616B004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840" y="-1683568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6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96686" y="558800"/>
            <a:ext cx="7424058" cy="965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dirty="0"/>
              <a:t>Muokkaa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96686" y="1632860"/>
            <a:ext cx="7424058" cy="42309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380314" y="6356351"/>
            <a:ext cx="973113" cy="3130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pPr algn="ctr"/>
            <a:fld id="{3C94FBFC-2264-4864-B2CC-7F26709FC62F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67947" y="6356351"/>
            <a:ext cx="3240359" cy="3130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r>
              <a:rPr lang="fi-FI"/>
              <a:t>opinto-ohjaajat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432876" y="6356351"/>
            <a:ext cx="349571" cy="3130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accent1"/>
                </a:solidFill>
              </a:defRPr>
            </a:lvl1pPr>
          </a:lstStyle>
          <a:p>
            <a:fld id="{FE7F1BBF-F2D9-40F6-A393-E5CF9DAE78D6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F02F898E-0C01-2F48-B80B-713DDE28F1D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505" y="476672"/>
            <a:ext cx="824312" cy="82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5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4" r:id="rId5"/>
    <p:sldLayoutId id="2147483655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/>
  <p:txStyles>
    <p:titleStyle>
      <a:lvl1pPr algn="l" defTabSz="6858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5731" indent="-135731" algn="l" defTabSz="685800" rtl="0" eaLnBrk="1" latinLnBrk="0" hangingPunct="1">
        <a:spcBef>
          <a:spcPts val="0"/>
        </a:spcBef>
        <a:buClr>
          <a:schemeClr val="accent1"/>
        </a:buClr>
        <a:buSzPct val="15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97484" y="3212976"/>
            <a:ext cx="6616248" cy="1280186"/>
          </a:xfrm>
        </p:spPr>
        <p:txBody>
          <a:bodyPr/>
          <a:lstStyle/>
          <a:p>
            <a:r>
              <a:rPr lang="fi-FI" dirty="0"/>
              <a:t>Ammatillinen koulutus</a:t>
            </a:r>
            <a:br>
              <a:rPr lang="fi-FI" dirty="0"/>
            </a:br>
            <a:r>
              <a:rPr lang="fi-FI" dirty="0"/>
              <a:t>- hyvä polku työelämään </a:t>
            </a:r>
            <a:br>
              <a:rPr lang="fi-FI" dirty="0"/>
            </a:br>
            <a:r>
              <a:rPr lang="fi-FI" dirty="0"/>
              <a:t>ja jatko-opintoihin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08931" y="5013178"/>
            <a:ext cx="6623511" cy="632569"/>
          </a:xfrm>
        </p:spPr>
        <p:txBody>
          <a:bodyPr>
            <a:normAutofit/>
          </a:bodyPr>
          <a:lstStyle/>
          <a:p>
            <a:endParaRPr lang="fi-FI" dirty="0"/>
          </a:p>
          <a:p>
            <a:r>
              <a:rPr lang="fi-FI" dirty="0"/>
              <a:t>Luksia, opinto-ohjaajat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404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D1066F-4AA5-B6E1-C9DD-318FB380B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Kaksoistutkinto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0A2B34-B92F-78A6-44C5-B2A5C9FB4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1800" dirty="0"/>
              <a:t>Ammatillisten opintojen osana voi suorittaa lukio-opintoja ja osallistua ylioppilaskirjoituksiin </a:t>
            </a:r>
            <a:r>
              <a:rPr lang="fi-FI" sz="1800" dirty="0">
                <a:sym typeface="Wingdings" panose="05000000000000000000" pitchFamily="2" charset="2"/>
              </a:rPr>
              <a:t>= kaksoistutkinto.</a:t>
            </a:r>
          </a:p>
          <a:p>
            <a:endParaRPr lang="fi-FI" sz="1800" dirty="0">
              <a:sym typeface="Wingdings" panose="05000000000000000000" pitchFamily="2" charset="2"/>
            </a:endParaRPr>
          </a:p>
          <a:p>
            <a:r>
              <a:rPr lang="fi-FI" sz="1800" dirty="0"/>
              <a:t>Kiinnostusta kaksoistutkinnon suorittamiseen kysytään hakijalta yhteishaun yhteydessä. Kaksoistutkinnon voi suorittaa, jos peruskoulun päättötodistuksen lukuaineiden keskiarvo on vähintään Lohjan Yhteislyseon lukion sisäänpääsyraja. </a:t>
            </a:r>
          </a:p>
          <a:p>
            <a:endParaRPr lang="fi-FI" sz="1800" dirty="0"/>
          </a:p>
          <a:p>
            <a:r>
              <a:rPr lang="fi-FI" sz="1800" dirty="0"/>
              <a:t>Kaksoistutkinnossa opiskellaan viisi eri ainetta: äidinkieli, englanti, matematiikka, yhteiskuntaoppi, terveystieto. </a:t>
            </a:r>
          </a:p>
          <a:p>
            <a:pPr marL="0" indent="0">
              <a:buNone/>
            </a:pPr>
            <a:endParaRPr lang="fi-FI" sz="1800" dirty="0"/>
          </a:p>
          <a:p>
            <a:r>
              <a:rPr lang="fi-FI" sz="1800" dirty="0">
                <a:cs typeface="Arial"/>
              </a:rPr>
              <a:t>Opetus Lohjan Yhteislyseon lukiolla maanantaisin klo 8.00 – 16.10 </a:t>
            </a:r>
          </a:p>
          <a:p>
            <a:endParaRPr lang="fi-FI" sz="1800" dirty="0">
              <a:cs typeface="Arial"/>
            </a:endParaRPr>
          </a:p>
          <a:p>
            <a:pPr marL="0" indent="0">
              <a:buNone/>
            </a:pPr>
            <a:endParaRPr lang="fi-FI" dirty="0">
              <a:cs typeface="Arial"/>
            </a:endParaRPr>
          </a:p>
          <a:p>
            <a:endParaRPr lang="fi-FI" dirty="0">
              <a:sym typeface="Wingdings" panose="05000000000000000000" pitchFamily="2" charset="2"/>
            </a:endParaRPr>
          </a:p>
          <a:p>
            <a:endParaRPr lang="fi-FI" dirty="0">
              <a:cs typeface="Arial"/>
              <a:sym typeface="Wingdings" panose="05000000000000000000" pitchFamily="2" charset="2"/>
            </a:endParaRPr>
          </a:p>
          <a:p>
            <a:endParaRPr lang="fi-FI" dirty="0">
              <a:cs typeface="Arial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A28B4F-63A4-4F0B-DCC8-91EB61215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4B07F412-9D2E-4C85-AAA1-2BCF69ABB975}" type="datetime1">
              <a:rPr lang="fi-FI" smtClean="0"/>
              <a:t>5.11.2024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C3B3BA-C4C1-FB09-FF77-B10134CEE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</a:p>
        </p:txBody>
      </p:sp>
    </p:spTree>
    <p:extLst>
      <p:ext uri="{BB962C8B-B14F-4D97-AF65-F5344CB8AC3E}">
        <p14:creationId xmlns:p14="http://schemas.microsoft.com/office/powerpoint/2010/main" val="2266329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8B4492-349F-4EEF-84EE-E4D396069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Kansainvälinen vaihto ja kilpailutoiminta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32ACC3-A282-4489-B890-8A464CCDB2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5255" indent="-135255"/>
            <a:r>
              <a:rPr lang="fi-FI" sz="2000" dirty="0"/>
              <a:t>Luksian opiskelijat voivat hakea kansainväliselle </a:t>
            </a:r>
            <a:r>
              <a:rPr lang="fi-FI" sz="2000" dirty="0" err="1"/>
              <a:t>opiskelujaksolle</a:t>
            </a:r>
            <a:r>
              <a:rPr lang="fi-FI" sz="2000" dirty="0"/>
              <a:t> Erasmus+ apurahan tukemana.</a:t>
            </a:r>
          </a:p>
          <a:p>
            <a:pPr marL="135255" indent="-135255"/>
            <a:endParaRPr lang="fi-FI" sz="2000" dirty="0">
              <a:cs typeface="Arial"/>
            </a:endParaRPr>
          </a:p>
          <a:p>
            <a:pPr marL="135255" indent="-135255"/>
            <a:r>
              <a:rPr lang="fi-FI" sz="2000" dirty="0"/>
              <a:t>Kansainvälinen jakso kestää yleensä 6-12 viikkoa.  </a:t>
            </a:r>
            <a:endParaRPr lang="fi-FI" sz="2000" dirty="0">
              <a:cs typeface="Arial"/>
            </a:endParaRP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023B0D-1B7F-4EC7-B629-92A850478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400" y="1634404"/>
            <a:ext cx="3600000" cy="4386885"/>
          </a:xfrm>
        </p:spPr>
        <p:txBody>
          <a:bodyPr/>
          <a:lstStyle/>
          <a:p>
            <a:pPr marL="135255" indent="-135255"/>
            <a:r>
              <a:rPr lang="fi-FI" sz="2000" dirty="0" err="1">
                <a:solidFill>
                  <a:srgbClr val="000000"/>
                </a:solidFill>
              </a:rPr>
              <a:t>Luksiasta</a:t>
            </a:r>
            <a:r>
              <a:rPr lang="fi-FI" sz="2000" dirty="0">
                <a:solidFill>
                  <a:srgbClr val="000000"/>
                </a:solidFill>
              </a:rPr>
              <a:t> osallistutaan aktiivisesti Taitajakisoihin eli ammattiosaamisen Suomenmestaruuskilpailuun. </a:t>
            </a:r>
            <a:endParaRPr lang="fi-FI" sz="2000" dirty="0">
              <a:cs typeface="Arial"/>
            </a:endParaRPr>
          </a:p>
          <a:p>
            <a:pPr marL="0" indent="0">
              <a:buNone/>
            </a:pPr>
            <a:endParaRPr lang="fi-FI" sz="2000" dirty="0">
              <a:solidFill>
                <a:srgbClr val="000000"/>
              </a:solidFill>
              <a:cs typeface="Arial"/>
            </a:endParaRPr>
          </a:p>
          <a:p>
            <a:pPr marL="135255" indent="-135255"/>
            <a:r>
              <a:rPr lang="fi-FI" sz="2000" dirty="0">
                <a:solidFill>
                  <a:srgbClr val="000000"/>
                </a:solidFill>
              </a:rPr>
              <a:t>Taitajista on mahdollisuus edetä Euroopan mestaruuskisoihin ja maailman mestaruuskisoihin. </a:t>
            </a:r>
            <a:endParaRPr lang="fi-FI" sz="2000" dirty="0">
              <a:solidFill>
                <a:srgbClr val="000000"/>
              </a:solidFill>
              <a:cs typeface="Arial"/>
            </a:endParaRP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E3B3D69-F23A-4072-9A26-95755DE3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719C04B9-ACF0-4F3F-A505-91BA084D6286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3F8879B-3046-4BC4-851C-990E2D940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0CC266A-6BF8-439C-AB94-BC67EEDC9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5049976"/>
            <a:ext cx="2447550" cy="805588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05300AD-52A9-4494-8914-5241DFFC1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708" y="4498404"/>
            <a:ext cx="1452665" cy="135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0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757EF64-64C3-4188-82A2-51FF6976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57FF437-3AA4-460D-BC39-2DACE1CA3513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77AC1B4-1B15-449A-B3F5-DA8A144A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  <a:endParaRPr lang="fi-FI" dirty="0"/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74A8B90E-459A-41E7-A4E9-9E996F593B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295"/>
            <a:ext cx="9144000" cy="6094511"/>
          </a:xfr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310C755F-0F99-4183-9237-11CCC375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30" y="3717032"/>
            <a:ext cx="7656740" cy="1202994"/>
          </a:xfrm>
        </p:spPr>
        <p:txBody>
          <a:bodyPr/>
          <a:lstStyle/>
          <a:p>
            <a:r>
              <a:rPr lang="fi-FI" dirty="0"/>
              <a:t>KEVÄÄN 2025 YHTEISHAUN KOULUTUSTARJONTA </a:t>
            </a:r>
          </a:p>
        </p:txBody>
      </p:sp>
    </p:spTree>
    <p:extLst>
      <p:ext uri="{BB962C8B-B14F-4D97-AF65-F5344CB8AC3E}">
        <p14:creationId xmlns:p14="http://schemas.microsoft.com/office/powerpoint/2010/main" val="4071266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06766485-1B3D-4691-B09B-2D1E64113EE8}"/>
              </a:ext>
            </a:extLst>
          </p:cNvPr>
          <p:cNvSpPr/>
          <p:nvPr/>
        </p:nvSpPr>
        <p:spPr>
          <a:xfrm>
            <a:off x="6622888" y="2204864"/>
            <a:ext cx="2125576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2C110E80-82B8-4432-8ED3-CA89AF187BFB}" type="datetime1">
              <a:rPr lang="fi-FI" smtClean="0"/>
              <a:t>5.11.2024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  <a:endParaRPr lang="fi-FI" dirty="0"/>
          </a:p>
        </p:txBody>
      </p:sp>
      <p:sp>
        <p:nvSpPr>
          <p:cNvPr id="5" name="Otsikko 6"/>
          <p:cNvSpPr txBox="1">
            <a:spLocks/>
          </p:cNvSpPr>
          <p:nvPr/>
        </p:nvSpPr>
        <p:spPr>
          <a:xfrm>
            <a:off x="539552" y="620688"/>
            <a:ext cx="7456488" cy="6480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/>
              <a:t>Kevään 2025 yhteishaussa olevat koulutukset</a:t>
            </a:r>
          </a:p>
        </p:txBody>
      </p:sp>
      <p:sp>
        <p:nvSpPr>
          <p:cNvPr id="6" name="Sisällön paikkamerkki 9"/>
          <p:cNvSpPr txBox="1">
            <a:spLocks/>
          </p:cNvSpPr>
          <p:nvPr/>
        </p:nvSpPr>
        <p:spPr>
          <a:xfrm>
            <a:off x="610088" y="1091470"/>
            <a:ext cx="3457859" cy="5454305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>
            <a:lvl1pPr marL="180975" indent="-180975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  <a:defRPr/>
            </a:pPr>
            <a:r>
              <a:rPr lang="fi-FI" sz="8000" b="1" dirty="0"/>
              <a:t>Lohja</a:t>
            </a:r>
          </a:p>
          <a:p>
            <a:pPr marL="0" indent="0">
              <a:lnSpc>
                <a:spcPct val="120000"/>
              </a:lnSpc>
              <a:buNone/>
              <a:defRPr/>
            </a:pPr>
            <a:endParaRPr lang="fi-FI" sz="5600" dirty="0"/>
          </a:p>
          <a:p>
            <a:pPr>
              <a:lnSpc>
                <a:spcPct val="120000"/>
              </a:lnSpc>
              <a:defRPr/>
            </a:pPr>
            <a:r>
              <a:rPr lang="fi-FI" sz="5600" dirty="0" err="1"/>
              <a:t>Ajoneuvoalan</a:t>
            </a:r>
            <a:r>
              <a:rPr lang="fi-FI" sz="5600" dirty="0"/>
              <a:t> perustutkinto</a:t>
            </a:r>
          </a:p>
          <a:p>
            <a:pPr>
              <a:lnSpc>
                <a:spcPct val="120000"/>
              </a:lnSpc>
              <a:defRPr/>
            </a:pPr>
            <a:r>
              <a:rPr lang="fi-FI" sz="5600" dirty="0"/>
              <a:t>Elintarvikealan perustutkinto</a:t>
            </a:r>
          </a:p>
          <a:p>
            <a:pPr>
              <a:lnSpc>
                <a:spcPct val="120000"/>
              </a:lnSpc>
              <a:defRPr/>
            </a:pPr>
            <a:r>
              <a:rPr lang="fi-FI" sz="5600" dirty="0"/>
              <a:t>Hius- ja kauneudenhoitoalan perustutkinto</a:t>
            </a:r>
          </a:p>
          <a:p>
            <a:pPr>
              <a:lnSpc>
                <a:spcPct val="120000"/>
              </a:lnSpc>
              <a:defRPr/>
            </a:pPr>
            <a:r>
              <a:rPr lang="fi-FI" sz="5600" dirty="0"/>
              <a:t>Kone- ja tuotantotekniikan perustutkinto</a:t>
            </a:r>
          </a:p>
          <a:p>
            <a:pPr>
              <a:lnSpc>
                <a:spcPct val="120000"/>
              </a:lnSpc>
              <a:defRPr/>
            </a:pPr>
            <a:r>
              <a:rPr lang="fi-FI" sz="5600" dirty="0"/>
              <a:t>Liiketoiminnan perustutkinto</a:t>
            </a:r>
          </a:p>
          <a:p>
            <a:pPr>
              <a:lnSpc>
                <a:spcPct val="120000"/>
              </a:lnSpc>
              <a:defRPr/>
            </a:pPr>
            <a:r>
              <a:rPr lang="fi-FI" sz="5600" dirty="0"/>
              <a:t>Matkailualan perustutkinto</a:t>
            </a:r>
          </a:p>
          <a:p>
            <a:pPr>
              <a:lnSpc>
                <a:spcPct val="120000"/>
              </a:lnSpc>
              <a:defRPr/>
            </a:pPr>
            <a:r>
              <a:rPr lang="fi-FI" sz="5600" dirty="0"/>
              <a:t>Media-alan ja kuvallisen ilmaisun perustutkinto</a:t>
            </a:r>
          </a:p>
          <a:p>
            <a:pPr>
              <a:lnSpc>
                <a:spcPct val="120000"/>
              </a:lnSpc>
              <a:defRPr/>
            </a:pPr>
            <a:r>
              <a:rPr lang="fi-FI" sz="5600" dirty="0"/>
              <a:t>Pintakäsittelyalan perustutkinto</a:t>
            </a:r>
          </a:p>
          <a:p>
            <a:pPr>
              <a:lnSpc>
                <a:spcPct val="120000"/>
              </a:lnSpc>
              <a:defRPr/>
            </a:pPr>
            <a:r>
              <a:rPr lang="fi-FI" sz="5600" dirty="0"/>
              <a:t>Prosessiteollisuuden perustutkinto</a:t>
            </a:r>
          </a:p>
          <a:p>
            <a:pPr>
              <a:lnSpc>
                <a:spcPct val="120000"/>
              </a:lnSpc>
              <a:defRPr/>
            </a:pPr>
            <a:r>
              <a:rPr lang="fi-FI" sz="5600" dirty="0"/>
              <a:t>Puhtaus- ja kiinteistöpalvelualan perustutkinto</a:t>
            </a:r>
          </a:p>
          <a:p>
            <a:pPr>
              <a:lnSpc>
                <a:spcPct val="120000"/>
              </a:lnSpc>
              <a:defRPr/>
            </a:pPr>
            <a:r>
              <a:rPr lang="fi-FI" sz="5600" dirty="0"/>
              <a:t>Rakennusalan perustutkinto</a:t>
            </a:r>
          </a:p>
          <a:p>
            <a:pPr>
              <a:lnSpc>
                <a:spcPct val="120000"/>
              </a:lnSpc>
              <a:defRPr/>
            </a:pPr>
            <a:r>
              <a:rPr lang="fi-FI" sz="5600" dirty="0"/>
              <a:t>Ravintola- ja catering-alan perustutkinto</a:t>
            </a:r>
          </a:p>
          <a:p>
            <a:pPr>
              <a:lnSpc>
                <a:spcPct val="120000"/>
              </a:lnSpc>
              <a:defRPr/>
            </a:pPr>
            <a:r>
              <a:rPr lang="fi-FI" sz="5600" dirty="0"/>
              <a:t>Sosiaali- ja terveysalan perustutkinto</a:t>
            </a:r>
          </a:p>
          <a:p>
            <a:pPr>
              <a:lnSpc>
                <a:spcPct val="120000"/>
              </a:lnSpc>
              <a:defRPr/>
            </a:pPr>
            <a:r>
              <a:rPr lang="fi-FI" sz="5600" dirty="0"/>
              <a:t>Sähkö- ja automaatioalan perustutkinto</a:t>
            </a:r>
          </a:p>
          <a:p>
            <a:pPr>
              <a:lnSpc>
                <a:spcPct val="120000"/>
              </a:lnSpc>
              <a:defRPr/>
            </a:pPr>
            <a:r>
              <a:rPr lang="fi-FI" sz="5600" dirty="0" err="1"/>
              <a:t>Talotekniikan</a:t>
            </a:r>
            <a:r>
              <a:rPr lang="fi-FI" sz="5600" dirty="0"/>
              <a:t> perustutkinto</a:t>
            </a:r>
          </a:p>
          <a:p>
            <a:pPr>
              <a:lnSpc>
                <a:spcPct val="120000"/>
              </a:lnSpc>
              <a:defRPr/>
            </a:pPr>
            <a:r>
              <a:rPr lang="fi-FI" sz="5600" dirty="0"/>
              <a:t>Tieto- ja viestintätekniikan perustutkinto</a:t>
            </a:r>
          </a:p>
          <a:p>
            <a:pPr>
              <a:lnSpc>
                <a:spcPct val="120000"/>
              </a:lnSpc>
              <a:defRPr/>
            </a:pPr>
            <a:r>
              <a:rPr lang="fi-FI" sz="5600" dirty="0"/>
              <a:t>Turvallisuusalan perustutkinto</a:t>
            </a:r>
          </a:p>
          <a:p>
            <a:pPr marL="0" indent="0">
              <a:buNone/>
              <a:defRPr/>
            </a:pPr>
            <a:endParaRPr lang="fi-FI" sz="2500" dirty="0"/>
          </a:p>
        </p:txBody>
      </p:sp>
      <p:sp>
        <p:nvSpPr>
          <p:cNvPr id="7" name="Tekstiruutu 6"/>
          <p:cNvSpPr txBox="1"/>
          <p:nvPr/>
        </p:nvSpPr>
        <p:spPr>
          <a:xfrm>
            <a:off x="3563888" y="1091470"/>
            <a:ext cx="281395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2000" b="1" dirty="0"/>
              <a:t>Vihti</a:t>
            </a:r>
          </a:p>
          <a:p>
            <a:pPr>
              <a:defRPr/>
            </a:pPr>
            <a:endParaRPr lang="fi-FI" sz="1400" dirty="0"/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fi-FI" sz="1400" dirty="0" err="1"/>
              <a:t>Ajoneuvoalan</a:t>
            </a:r>
            <a:r>
              <a:rPr lang="fi-FI" sz="1400" dirty="0"/>
              <a:t> perustutkinto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Liiketoiminnan perustutkinto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Logistiikan perustutkinto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Rakennusalan perustutkinto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Sosiaali- ja terveysalan perustutkinto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Sähkö- ja automaatioalan perustutkinto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Taideteollisuuden perustutkinto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fi-FI" sz="1400" dirty="0" err="1"/>
              <a:t>Talotekniikan</a:t>
            </a:r>
            <a:r>
              <a:rPr lang="fi-FI" sz="1400" dirty="0"/>
              <a:t> perustutkinto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Tieto- ja viestintätekniikan perustutkinto</a:t>
            </a:r>
          </a:p>
          <a:p>
            <a:pPr marL="180000" indent="-180000"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Turvallisuusalan perustutkinto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693762" y="1585155"/>
            <a:ext cx="2198717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400" b="1" dirty="0"/>
              <a:t>TUVA</a:t>
            </a:r>
            <a:r>
              <a:rPr lang="fi-FI" sz="1400" dirty="0"/>
              <a:t> Lohjalla ja  Vihdissä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i-FI" sz="1400" dirty="0">
              <a:cs typeface="Arial"/>
            </a:endParaRPr>
          </a:p>
          <a:p>
            <a:pPr>
              <a:defRPr/>
            </a:pPr>
            <a:r>
              <a:rPr lang="fi-FI" sz="1400" dirty="0"/>
              <a:t>Kaksoistutkinto-opinnot kaikissa perustutkinnoissa</a:t>
            </a:r>
            <a:endParaRPr lang="fi-FI" sz="1400" dirty="0">
              <a:cs typeface="Arial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FFCEA96-CE06-52D2-6D29-9C54190CF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854" y="3429000"/>
            <a:ext cx="1911023" cy="274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87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369C03-165C-46F0-871F-FCC02CD6D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Terveydentila ja toimintakyky </a:t>
            </a:r>
            <a:br>
              <a:rPr lang="fi-FI" b="1" dirty="0">
                <a:solidFill>
                  <a:schemeClr val="accent2">
                    <a:lumMod val="75000"/>
                  </a:schemeClr>
                </a:solidFill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23006C-86C5-4397-AD4A-8FD99E04C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86" y="1524002"/>
            <a:ext cx="7424058" cy="4339773"/>
          </a:xfrm>
        </p:spPr>
        <p:txBody>
          <a:bodyPr>
            <a:normAutofit lnSpcReduction="10000"/>
          </a:bodyPr>
          <a:lstStyle/>
          <a:p>
            <a:r>
              <a:rPr lang="fi-FI" sz="1800" dirty="0"/>
              <a:t>Terveydentila tai toimintakyky voi estää opiskelijaksi ottamisen tai mahdollistaa opiskeluoikeuden peruuttamisen </a:t>
            </a:r>
            <a:r>
              <a:rPr lang="fi-FI" sz="1800" b="1" dirty="0"/>
              <a:t>opintoaloilla, joihin liittyy alaikäisten turvallisuutta, potilas- tai asiakasturvallisuutta tai liikenteen turvallisuutta koskevia vaatimuksia. </a:t>
            </a:r>
          </a:p>
          <a:p>
            <a:pPr marL="0" indent="0">
              <a:buNone/>
            </a:pPr>
            <a:endParaRPr lang="fi-FI" sz="1800" b="1" dirty="0">
              <a:cs typeface="Arial"/>
            </a:endParaRPr>
          </a:p>
          <a:p>
            <a:r>
              <a:rPr lang="fi-FI" sz="1800" dirty="0"/>
              <a:t>Luksiassa tällaisia sora-aloja ovat:</a:t>
            </a:r>
          </a:p>
          <a:p>
            <a:pPr marL="0" indent="0">
              <a:buNone/>
            </a:pPr>
            <a:endParaRPr lang="fi-FI" sz="1800" dirty="0">
              <a:cs typeface="Arial"/>
            </a:endParaRPr>
          </a:p>
          <a:p>
            <a:pPr lvl="2"/>
            <a:r>
              <a:rPr lang="fi-FI" sz="1800" dirty="0"/>
              <a:t>Logistiikan perustutkinto (kuorma-autonkuljettaja, yhdistelmäajoneuvonkuljettaja, linja-autonkuljettaja)</a:t>
            </a:r>
            <a:endParaRPr lang="fi-FI" sz="1800" dirty="0">
              <a:cs typeface="Arial"/>
            </a:endParaRPr>
          </a:p>
          <a:p>
            <a:pPr lvl="2"/>
            <a:r>
              <a:rPr lang="fi-FI" sz="1800" dirty="0"/>
              <a:t>Sosiaali- ja terveysalan perustutkinto (lähihoitaja)</a:t>
            </a:r>
            <a:endParaRPr lang="fi-FI" sz="1800" dirty="0">
              <a:cs typeface="Arial"/>
            </a:endParaRPr>
          </a:p>
          <a:p>
            <a:pPr lvl="2"/>
            <a:r>
              <a:rPr lang="fi-FI" sz="1800" dirty="0"/>
              <a:t>Turvallisuusalan perustutkinto (turvallisuusvalvoja)</a:t>
            </a:r>
            <a:endParaRPr lang="fi-FI" sz="1800" dirty="0">
              <a:cs typeface="Arial"/>
            </a:endParaRPr>
          </a:p>
          <a:p>
            <a:pPr lvl="2"/>
            <a:r>
              <a:rPr lang="fi-FI" sz="1800" dirty="0"/>
              <a:t>Rakennusalan perustutkinto (maarakennuskoneenkuljettaja)</a:t>
            </a:r>
          </a:p>
          <a:p>
            <a:pPr marL="685800" lvl="2" indent="0">
              <a:buNone/>
            </a:pPr>
            <a:endParaRPr lang="fi-FI" sz="1800" dirty="0">
              <a:cs typeface="Arial"/>
            </a:endParaRPr>
          </a:p>
          <a:p>
            <a:r>
              <a:rPr lang="fi-FI" sz="1800" dirty="0"/>
              <a:t>Hakija itse (yhdessä huoltajan kanssa) arvioi hakuvaiheessa oman terveydentilan ja toimintakyvyn. Tarvittaessa voidaan käyttää lääkärin konsultaatiota. </a:t>
            </a:r>
            <a:endParaRPr lang="fi-FI" sz="1800" dirty="0">
              <a:cs typeface="Arial"/>
            </a:endParaRPr>
          </a:p>
          <a:p>
            <a:pPr lvl="1"/>
            <a:endParaRPr lang="fi-FI" sz="1800" dirty="0">
              <a:cs typeface="Arial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495D5E-D5D7-4E08-A34F-02B2D546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D3478EB-AC0E-4A9E-9148-5F940C88C115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3B2B0E-2B62-475F-9C85-96C9C6210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8392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28E5E9-4C15-48FD-845F-6CBD01F4B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Tutkintokoulukseen valmentava koulutus, TUVA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ADC657A-2D21-45D0-8C7A-F2E15F675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Koulutus nuorelle, joka haluaa parantaa opiskeluvalmiuksiaan tai miettii vielä, mitä tutkintoa haluaisi opiskella. 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 err="1"/>
              <a:t>TUVAsta</a:t>
            </a:r>
            <a:r>
              <a:rPr lang="fi-FI" sz="2000" dirty="0"/>
              <a:t> voi siirtyä joustavasti toisen asteen opintoihin jo TUVA-vuoden aikana.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72A070-0996-4B62-831F-4F23F0C9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7539CF3F-0FE0-4170-9FD7-87949B029A31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A276066-346D-4952-BDCC-DD6926406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  <a:endParaRPr lang="fi-FI" dirty="0"/>
          </a:p>
        </p:txBody>
      </p:sp>
      <p:pic>
        <p:nvPicPr>
          <p:cNvPr id="7" name="Kuva 6" descr="Kuva, joka sisältää kohteen vaate, henkilö, mies, nainen&#10;&#10;Kuvaus luotu automaattisesti">
            <a:extLst>
              <a:ext uri="{FF2B5EF4-FFF2-40B4-BE49-F238E27FC236}">
                <a16:creationId xmlns:a16="http://schemas.microsoft.com/office/drawing/2014/main" id="{ADABDCCF-EE37-4498-9FA8-95583EDB87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01" b="373"/>
          <a:stretch/>
        </p:blipFill>
        <p:spPr>
          <a:xfrm>
            <a:off x="1021482" y="3491413"/>
            <a:ext cx="6994509" cy="27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01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757EF64-64C3-4188-82A2-51FF6976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7E1E8CE0-4EB9-4E35-A7BC-4AD9896FEF0F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77AC1B4-1B15-449A-B3F5-DA8A144A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  <a:endParaRPr lang="fi-FI" dirty="0"/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74A8B90E-459A-41E7-A4E9-9E996F593B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61"/>
            <a:ext cx="9144000" cy="6098976"/>
          </a:xfr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310C755F-0F99-4183-9237-11CCC3757D5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776135" y="2780930"/>
            <a:ext cx="7656740" cy="1695437"/>
          </a:xfrm>
        </p:spPr>
        <p:txBody>
          <a:bodyPr/>
          <a:lstStyle/>
          <a:p>
            <a:r>
              <a:rPr lang="fi-FI" sz="2400" dirty="0"/>
              <a:t>Avoimet ovet Lohjalla ja Nummelassa </a:t>
            </a:r>
            <a:r>
              <a:rPr lang="fi-FI" sz="2400" b="1" dirty="0"/>
              <a:t>keskiviikkona 5.2.2025 klo 13 -17</a:t>
            </a:r>
            <a:br>
              <a:rPr lang="fi-FI" sz="2400" b="1" dirty="0"/>
            </a:br>
            <a:r>
              <a:rPr lang="fi-FI" sz="2400" dirty="0"/>
              <a:t>Tervetuloa tutustumaan ammatilliseen koulutukseen, tiloihimme ja koulutusvaihtoehtoihimme! </a:t>
            </a:r>
          </a:p>
        </p:txBody>
      </p:sp>
    </p:spTree>
    <p:extLst>
      <p:ext uri="{BB962C8B-B14F-4D97-AF65-F5344CB8AC3E}">
        <p14:creationId xmlns:p14="http://schemas.microsoft.com/office/powerpoint/2010/main" val="985112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3A1487-ADFE-3A30-688D-77827E4F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659" y="2852938"/>
            <a:ext cx="6149119" cy="492443"/>
          </a:xfrm>
        </p:spPr>
        <p:txBody>
          <a:bodyPr/>
          <a:lstStyle/>
          <a:p>
            <a:r>
              <a:rPr lang="fi-FI" dirty="0"/>
              <a:t>Opiskele ammatti – tule Luksiaan!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85122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757EF64-64C3-4188-82A2-51FF6976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E66C7592-DDAA-41CD-9DE5-67DD0700B4CB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77AC1B4-1B15-449A-B3F5-DA8A144A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opinto-ohjaajat</a:t>
            </a:r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74A8B90E-459A-41E7-A4E9-9E996F593B72}"/>
              </a:ext>
            </a:extLst>
          </p:cNvPr>
          <p:cNvPicPr preferRelativeResize="0"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295"/>
            <a:ext cx="9144000" cy="6094511"/>
          </a:xfr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310C755F-0F99-4183-9237-11CCC375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30" y="4581128"/>
            <a:ext cx="7656740" cy="710552"/>
          </a:xfrm>
        </p:spPr>
        <p:txBody>
          <a:bodyPr/>
          <a:lstStyle/>
          <a:p>
            <a:r>
              <a:rPr lang="fi-FI" dirty="0"/>
              <a:t>MIKSI AMIS? </a:t>
            </a:r>
          </a:p>
        </p:txBody>
      </p:sp>
    </p:spTree>
    <p:extLst>
      <p:ext uri="{BB962C8B-B14F-4D97-AF65-F5344CB8AC3E}">
        <p14:creationId xmlns:p14="http://schemas.microsoft.com/office/powerpoint/2010/main" val="2658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252D9-8C33-9C2B-470E-5C5A045D1B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576" y="1587009"/>
            <a:ext cx="7834040" cy="4525963"/>
          </a:xfrm>
        </p:spPr>
        <p:txBody>
          <a:bodyPr>
            <a:normAutofit/>
          </a:bodyPr>
          <a:lstStyle/>
          <a:p>
            <a:endParaRPr lang="fi-FI" sz="2000" dirty="0"/>
          </a:p>
          <a:p>
            <a:r>
              <a:rPr lang="fi-FI" sz="2000" dirty="0"/>
              <a:t>Ammatillisesta koulutuksesta voi valmistua suoraan toiveammattiin tai jatkaa korkeakouluopintoihin </a:t>
            </a:r>
            <a:r>
              <a:rPr lang="fi-FI" sz="2000" dirty="0">
                <a:cs typeface="Times New Roman" panose="02020603050405020304" pitchFamily="18" charset="0"/>
              </a:rPr>
              <a:t>→  yleinen jatko-opintokelpoisuus</a:t>
            </a:r>
          </a:p>
          <a:p>
            <a:endParaRPr lang="fi-FI" sz="2000" dirty="0">
              <a:cs typeface="Times New Roman" panose="02020603050405020304" pitchFamily="18" charset="0"/>
            </a:endParaRPr>
          </a:p>
          <a:p>
            <a:r>
              <a:rPr lang="fi-FI" sz="2000" dirty="0">
                <a:cs typeface="Times New Roman" panose="02020603050405020304" pitchFamily="18" charset="0"/>
              </a:rPr>
              <a:t>Oma valinta ja oma kiinnostus</a:t>
            </a:r>
          </a:p>
          <a:p>
            <a:endParaRPr lang="fi-FI" sz="2000" dirty="0">
              <a:cs typeface="Times New Roman" panose="02020603050405020304" pitchFamily="18" charset="0"/>
            </a:endParaRPr>
          </a:p>
          <a:p>
            <a:r>
              <a:rPr lang="fi-FI" sz="2000" dirty="0">
                <a:cs typeface="Times New Roman" panose="02020603050405020304" pitchFamily="18" charset="0"/>
              </a:rPr>
              <a:t>Työelämä tarvitsee eri alojen ammattilaisia, ammatillinen koulutus on tärkeää ja arvokasta</a:t>
            </a:r>
          </a:p>
          <a:p>
            <a:endParaRPr lang="fi-FI" sz="2000" dirty="0">
              <a:cs typeface="Times New Roman" panose="02020603050405020304" pitchFamily="18" charset="0"/>
            </a:endParaRPr>
          </a:p>
          <a:p>
            <a:r>
              <a:rPr lang="fi-FI" sz="2000" dirty="0">
                <a:cs typeface="Times New Roman" panose="02020603050405020304" pitchFamily="18" charset="0"/>
              </a:rPr>
              <a:t>Opiskelu on käytännönläheistä, mutta sisältää myös yleissivistäviä aineita</a:t>
            </a:r>
          </a:p>
          <a:p>
            <a:endParaRPr lang="fi-FI" sz="2000" dirty="0">
              <a:cs typeface="Times New Roman" panose="02020603050405020304" pitchFamily="18" charset="0"/>
            </a:endParaRPr>
          </a:p>
          <a:p>
            <a:r>
              <a:rPr lang="fi-FI" sz="2000" dirty="0">
                <a:cs typeface="Times New Roman" panose="02020603050405020304" pitchFamily="18" charset="0"/>
              </a:rPr>
              <a:t>Erilaisia uramahdollisuuksia</a:t>
            </a:r>
            <a:endParaRPr lang="en-FI" sz="2000" dirty="0"/>
          </a:p>
          <a:p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D56CFC-EEA9-4BFD-F115-E973CBA2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88B32D2-0E6E-4503-88F8-79E8EA0EA17E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A31E5-8C30-69FE-82B3-81B3970A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477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757EF64-64C3-4188-82A2-51FF6976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63C7EB05-7A74-4154-9442-D154D974175D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77AC1B4-1B15-449A-B3F5-DA8A144A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  <a:endParaRPr lang="fi-FI" dirty="0"/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74A8B90E-459A-41E7-A4E9-9E996F593B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61"/>
            <a:ext cx="9144000" cy="6098976"/>
          </a:xfr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310C755F-0F99-4183-9237-11CCC375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68" y="4293096"/>
            <a:ext cx="7656740" cy="1202994"/>
          </a:xfrm>
        </p:spPr>
        <p:txBody>
          <a:bodyPr/>
          <a:lstStyle/>
          <a:p>
            <a:r>
              <a:rPr lang="fi-FI" dirty="0"/>
              <a:t>MITÄ AMMATILLINEN PERUSTUTKINTO SISÄLTÄÄ?</a:t>
            </a:r>
          </a:p>
        </p:txBody>
      </p:sp>
    </p:spTree>
    <p:extLst>
      <p:ext uri="{BB962C8B-B14F-4D97-AF65-F5344CB8AC3E}">
        <p14:creationId xmlns:p14="http://schemas.microsoft.com/office/powerpoint/2010/main" val="317687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CB438A-0587-48CC-92F8-EC7D9526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Ammatillinen perustutkinto </a:t>
            </a:r>
            <a:br>
              <a:rPr lang="fi-FI" dirty="0"/>
            </a:br>
            <a:r>
              <a:rPr lang="fi-FI" dirty="0"/>
              <a:t>180 osaamispistettä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5C13B7-9C8D-4F45-820C-11ACE83D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A6D83961-9D32-449C-A5A4-614D68FB277D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6DD18D-D1B7-450A-A782-EB699A08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  <a:endParaRPr lang="fi-FI" dirty="0"/>
          </a:p>
        </p:txBody>
      </p:sp>
      <p:graphicFrame>
        <p:nvGraphicFramePr>
          <p:cNvPr id="7" name="Kaavio 5">
            <a:extLst>
              <a:ext uri="{FF2B5EF4-FFF2-40B4-BE49-F238E27FC236}">
                <a16:creationId xmlns:a16="http://schemas.microsoft.com/office/drawing/2014/main" id="{FEF087DA-6B5B-474F-8CAA-FF8F499656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71871"/>
              </p:ext>
            </p:extLst>
          </p:nvPr>
        </p:nvGraphicFramePr>
        <p:xfrm>
          <a:off x="220066" y="1676947"/>
          <a:ext cx="8562380" cy="465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037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52E7DB-B3B0-4685-BB19-EB4F41094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Osaamista hankitaan ja arvioidaan oikeissa työtehtävissä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51353B-417D-4A52-BC25-ADFF91350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sz="2000" dirty="0"/>
          </a:p>
          <a:p>
            <a:r>
              <a:rPr lang="fi-FI" sz="2000" dirty="0"/>
              <a:t>Työpaikat</a:t>
            </a:r>
          </a:p>
          <a:p>
            <a:pPr lvl="1"/>
            <a:r>
              <a:rPr lang="fi-FI" sz="2000" dirty="0"/>
              <a:t>Työpaikalla järjestettävä koulutus</a:t>
            </a:r>
          </a:p>
          <a:p>
            <a:pPr lvl="1"/>
            <a:r>
              <a:rPr lang="fi-FI" sz="2000" dirty="0"/>
              <a:t>Oppisopimus</a:t>
            </a:r>
          </a:p>
          <a:p>
            <a:pPr lvl="1"/>
            <a:endParaRPr lang="fi-FI" sz="2000" dirty="0"/>
          </a:p>
          <a:p>
            <a:r>
              <a:rPr lang="fi-FI" sz="2000" dirty="0"/>
              <a:t>Koulun omat oppimisympäristöt</a:t>
            </a:r>
          </a:p>
          <a:p>
            <a:pPr lvl="1"/>
            <a:r>
              <a:rPr lang="fi-FI" sz="2000" dirty="0"/>
              <a:t>Työsalit</a:t>
            </a:r>
          </a:p>
          <a:p>
            <a:pPr lvl="1"/>
            <a:r>
              <a:rPr lang="fi-FI" sz="2000" dirty="0"/>
              <a:t>Työmaat</a:t>
            </a:r>
          </a:p>
          <a:p>
            <a:pPr lvl="1"/>
            <a:r>
              <a:rPr lang="fi-FI" sz="2000" dirty="0"/>
              <a:t>Koulun palvelut (korjaamot, myymälät, ravintolat, hoitolat)</a:t>
            </a:r>
          </a:p>
          <a:p>
            <a:pPr lvl="1"/>
            <a:r>
              <a:rPr lang="fi-FI" sz="2000" dirty="0"/>
              <a:t>Asiakastyöt</a:t>
            </a:r>
          </a:p>
          <a:p>
            <a:pPr lvl="1"/>
            <a:r>
              <a:rPr lang="fi-FI" sz="2000" dirty="0"/>
              <a:t>Projektit</a:t>
            </a:r>
          </a:p>
          <a:p>
            <a:pPr marL="342900" lvl="1" indent="0">
              <a:buNone/>
            </a:pPr>
            <a:endParaRPr lang="fi-FI" sz="2000" dirty="0"/>
          </a:p>
          <a:p>
            <a:pPr marL="342900" lvl="1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1E299E-2DF1-45DB-9921-CB3D37F7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823B0FEE-1C49-4A8B-ADF6-1AFB9C4F2869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8774F5-0F8B-4646-9E63-7236A0FB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677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96686" y="1268760"/>
            <a:ext cx="7835754" cy="482453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i-FI" dirty="0">
              <a:solidFill>
                <a:srgbClr val="FF0000"/>
              </a:solidFill>
            </a:endParaRPr>
          </a:p>
          <a:p>
            <a:pPr lvl="1"/>
            <a:endParaRPr lang="fi-FI" dirty="0">
              <a:solidFill>
                <a:srgbClr val="FF0000"/>
              </a:solidFill>
            </a:endParaRPr>
          </a:p>
          <a:p>
            <a:pPr lvl="1"/>
            <a:endParaRPr lang="fi-FI" dirty="0">
              <a:solidFill>
                <a:srgbClr val="FF0000"/>
              </a:solidFill>
            </a:endParaRPr>
          </a:p>
          <a:p>
            <a:pPr lvl="1"/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C972D242-8B05-4BAF-9432-0B7186DBDF8D}" type="datetime1">
              <a:rPr lang="fi-FI" smtClean="0"/>
              <a:t>5.11.2024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6728243" y="2359452"/>
            <a:ext cx="2810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Opiskelu on harjoittelua</a:t>
            </a:r>
            <a:br>
              <a:rPr lang="fi-FI" sz="2400" dirty="0"/>
            </a:br>
            <a:r>
              <a:rPr lang="fi-FI" sz="2400" dirty="0"/>
              <a:t>tulevaa</a:t>
            </a:r>
          </a:p>
          <a:p>
            <a:pPr algn="ctr"/>
            <a:r>
              <a:rPr lang="fi-FI" sz="2400" dirty="0"/>
              <a:t>työelämää</a:t>
            </a:r>
          </a:p>
          <a:p>
            <a:pPr algn="ctr"/>
            <a:r>
              <a:rPr lang="fi-FI" sz="2400" dirty="0"/>
              <a:t>varten.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97378" y="4751098"/>
            <a:ext cx="1754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Oikeita työtehtäviä</a:t>
            </a:r>
          </a:p>
          <a:p>
            <a:pPr algn="ctr"/>
            <a:r>
              <a:rPr lang="fi-FI" sz="2400" dirty="0"/>
              <a:t>tekemällä oppii!</a:t>
            </a:r>
          </a:p>
        </p:txBody>
      </p:sp>
      <p:pic>
        <p:nvPicPr>
          <p:cNvPr id="10" name="Kuva 9" descr="Kuva, joka sisältää kohteen henkilö, seinä, nainen, poseeraaminen&#10;&#10;Kuvaus luotu automaattisesti">
            <a:extLst>
              <a:ext uri="{FF2B5EF4-FFF2-40B4-BE49-F238E27FC236}">
                <a16:creationId xmlns:a16="http://schemas.microsoft.com/office/drawing/2014/main" id="{D56A8B34-8807-A167-E463-C2439276E8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8" y="155686"/>
            <a:ext cx="2376064" cy="2376064"/>
          </a:xfrm>
          <a:prstGeom prst="rect">
            <a:avLst/>
          </a:prstGeom>
        </p:spPr>
      </p:pic>
      <p:pic>
        <p:nvPicPr>
          <p:cNvPr id="15" name="Kuva 14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9BC2B8BF-0F67-CCCC-23B1-A859DC6706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93" y="2055952"/>
            <a:ext cx="2511646" cy="2511646"/>
          </a:xfrm>
          <a:prstGeom prst="rect">
            <a:avLst/>
          </a:prstGeom>
        </p:spPr>
      </p:pic>
      <p:pic>
        <p:nvPicPr>
          <p:cNvPr id="17" name="Kuva 16" descr="Kuva, joka sisältää kohteen henkilö, valmistelu, ateria&#10;&#10;Kuvaus luotu automaattisesti">
            <a:extLst>
              <a:ext uri="{FF2B5EF4-FFF2-40B4-BE49-F238E27FC236}">
                <a16:creationId xmlns:a16="http://schemas.microsoft.com/office/drawing/2014/main" id="{53917A75-745F-CA03-0936-08E8AE2668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66" y="188641"/>
            <a:ext cx="2173207" cy="2173207"/>
          </a:xfrm>
          <a:prstGeom prst="rect">
            <a:avLst/>
          </a:prstGeom>
        </p:spPr>
      </p:pic>
      <p:pic>
        <p:nvPicPr>
          <p:cNvPr id="19" name="Kuva 18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091C7277-D7F9-5D88-6E17-67F98C4DE2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417" y="270583"/>
            <a:ext cx="2073500" cy="2073500"/>
          </a:xfrm>
          <a:prstGeom prst="rect">
            <a:avLst/>
          </a:prstGeom>
        </p:spPr>
      </p:pic>
      <p:pic>
        <p:nvPicPr>
          <p:cNvPr id="21" name="Kuva 20" descr="Kuva, joka sisältää kohteen henkilö, seinä, sisä&#10;&#10;Kuvaus luotu automaattisesti">
            <a:extLst>
              <a:ext uri="{FF2B5EF4-FFF2-40B4-BE49-F238E27FC236}">
                <a16:creationId xmlns:a16="http://schemas.microsoft.com/office/drawing/2014/main" id="{A74DE067-5463-317C-3005-A70B337998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73" y="2089073"/>
            <a:ext cx="2492123" cy="2492123"/>
          </a:xfrm>
          <a:prstGeom prst="rect">
            <a:avLst/>
          </a:prstGeom>
        </p:spPr>
      </p:pic>
      <p:pic>
        <p:nvPicPr>
          <p:cNvPr id="27" name="Kuva 26" descr="Kuva, joka sisältää kohteen henkilö, pieni, puinen, tuoli&#10;&#10;Kuvaus luotu automaattisesti">
            <a:extLst>
              <a:ext uri="{FF2B5EF4-FFF2-40B4-BE49-F238E27FC236}">
                <a16:creationId xmlns:a16="http://schemas.microsoft.com/office/drawing/2014/main" id="{BAE4F709-C3FC-C030-6D7F-BF91F8C988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365" y="4298444"/>
            <a:ext cx="2271900" cy="2271900"/>
          </a:xfrm>
          <a:prstGeom prst="rect">
            <a:avLst/>
          </a:prstGeom>
        </p:spPr>
      </p:pic>
      <p:pic>
        <p:nvPicPr>
          <p:cNvPr id="29" name="Kuva 28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2D606BC5-C437-E45B-079E-1F756137F2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63" y="4338496"/>
            <a:ext cx="2231848" cy="22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3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757EF64-64C3-4188-82A2-51FF6976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6179E1BE-D664-4C25-BC02-6ED3E7B6C156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77AC1B4-1B15-449A-B3F5-DA8A144A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  <a:endParaRPr lang="fi-FI" dirty="0"/>
          </a:p>
        </p:txBody>
      </p:sp>
      <p:pic>
        <p:nvPicPr>
          <p:cNvPr id="8" name="Kuvan paikkamerkki 7">
            <a:extLst>
              <a:ext uri="{FF2B5EF4-FFF2-40B4-BE49-F238E27FC236}">
                <a16:creationId xmlns:a16="http://schemas.microsoft.com/office/drawing/2014/main" id="{74A8B90E-459A-41E7-A4E9-9E996F593B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061"/>
            <a:ext cx="9144000" cy="6098976"/>
          </a:xfr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310C755F-0F99-4183-9237-11CCC375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4934578"/>
            <a:ext cx="7656740" cy="1202994"/>
          </a:xfrm>
        </p:spPr>
        <p:txBody>
          <a:bodyPr/>
          <a:lstStyle/>
          <a:p>
            <a:r>
              <a:rPr lang="fi-FI"/>
              <a:t>KOULUTUKSESTA VOI TEHDÄ OMANNÄKÖISEN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4247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BF27D6-F3FC-4E01-86B4-31EAB0192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Omat toiveet opintojen rakentumisessa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56FEB6F-BD9A-4D85-A3D8-66AEFEA3F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Jokaiselle opiskelijalla tehdään oma suunnitelma (HOKS) </a:t>
            </a:r>
          </a:p>
          <a:p>
            <a:pPr marL="342900" lvl="1" indent="0">
              <a:buNone/>
            </a:pPr>
            <a:endParaRPr lang="fi-FI" sz="2200" dirty="0"/>
          </a:p>
          <a:p>
            <a:r>
              <a:rPr lang="fi-FI" sz="2400" dirty="0"/>
              <a:t>Sekä ammatillisissa että yhteisissä tutkinnon osissa on </a:t>
            </a:r>
            <a:r>
              <a:rPr lang="fi-FI" sz="2400" b="1" dirty="0"/>
              <a:t>valinnaisia </a:t>
            </a:r>
            <a:r>
              <a:rPr lang="fi-FI" sz="2400" dirty="0"/>
              <a:t>osia</a:t>
            </a:r>
          </a:p>
          <a:p>
            <a:pPr marL="342900" lvl="1" indent="0">
              <a:buNone/>
            </a:pPr>
            <a:endParaRPr lang="fi-FI" sz="2200" dirty="0"/>
          </a:p>
          <a:p>
            <a:pPr lvl="1"/>
            <a:r>
              <a:rPr lang="fi-FI" sz="2200" dirty="0"/>
              <a:t>Lisäksi:</a:t>
            </a:r>
          </a:p>
          <a:p>
            <a:pPr lvl="2"/>
            <a:r>
              <a:rPr lang="fi-FI" sz="2200" dirty="0"/>
              <a:t>AMK-valmennus</a:t>
            </a:r>
          </a:p>
          <a:p>
            <a:pPr lvl="2"/>
            <a:r>
              <a:rPr lang="fi-FI" sz="2200" dirty="0"/>
              <a:t>Tutkinnon osat toisesta tutkinnosta </a:t>
            </a:r>
          </a:p>
          <a:p>
            <a:pPr lvl="2"/>
            <a:r>
              <a:rPr lang="fi-FI" sz="2200" dirty="0"/>
              <a:t>Väyläopinnot (korkeakouluopinnot jo perustutkinnon aikana)</a:t>
            </a:r>
          </a:p>
          <a:p>
            <a:pPr lvl="2"/>
            <a:r>
              <a:rPr lang="fi-FI" sz="2200" dirty="0"/>
              <a:t>Kaksoistutkinto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BF1AD2-7A16-422E-943B-8DFD4E50C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9D9FD080-ABA7-4EC3-8256-1A6DE4156AE9}" type="datetime1">
              <a:rPr lang="fi-FI" smtClean="0"/>
              <a:t>5.11.2024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F12CE0F-50C6-4B98-A561-DAE48FC07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opinto-ohjaajat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3794243"/>
      </p:ext>
    </p:extLst>
  </p:cSld>
  <p:clrMapOvr>
    <a:masterClrMapping/>
  </p:clrMapOvr>
</p:sld>
</file>

<file path=ppt/theme/theme1.xml><?xml version="1.0" encoding="utf-8"?>
<a:theme xmlns:a="http://schemas.openxmlformats.org/drawingml/2006/main" name="Luksia_powerpoint_2022">
  <a:themeElements>
    <a:clrScheme name="Luksia PowerPoint colours">
      <a:dk1>
        <a:srgbClr val="000000"/>
      </a:dk1>
      <a:lt1>
        <a:srgbClr val="FFFFFF"/>
      </a:lt1>
      <a:dk2>
        <a:srgbClr val="747678"/>
      </a:dk2>
      <a:lt2>
        <a:srgbClr val="B2B3B3"/>
      </a:lt2>
      <a:accent1>
        <a:srgbClr val="FFB622"/>
      </a:accent1>
      <a:accent2>
        <a:srgbClr val="747678"/>
      </a:accent2>
      <a:accent3>
        <a:srgbClr val="B2B3B3"/>
      </a:accent3>
      <a:accent4>
        <a:srgbClr val="9E3038"/>
      </a:accent4>
      <a:accent5>
        <a:srgbClr val="006778"/>
      </a:accent5>
      <a:accent6>
        <a:srgbClr val="978700"/>
      </a:accent6>
      <a:hlink>
        <a:srgbClr val="0000FF"/>
      </a:hlink>
      <a:folHlink>
        <a:srgbClr val="800080"/>
      </a:folHlink>
    </a:clrScheme>
    <a:fontScheme name="luksia_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ksia, diapohja" id="{71DDA183-C8C4-F748-8FDF-5A268DE6AB7F}" vid="{067DA604-3A05-F447-B25F-2787F115C3A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8e81fc3c-7a33-4dbe-8864-ae69f53b3057" xsi:nil="true"/>
    <Students xmlns="8e81fc3c-7a33-4dbe-8864-ae69f53b3057">
      <UserInfo>
        <DisplayName/>
        <AccountId xsi:nil="true"/>
        <AccountType/>
      </UserInfo>
    </Students>
    <Invited_Students xmlns="8e81fc3c-7a33-4dbe-8864-ae69f53b3057" xsi:nil="true"/>
    <Teachers xmlns="8e81fc3c-7a33-4dbe-8864-ae69f53b3057">
      <UserInfo>
        <DisplayName/>
        <AccountId xsi:nil="true"/>
        <AccountType/>
      </UserInfo>
    </Teachers>
    <Student_Groups xmlns="8e81fc3c-7a33-4dbe-8864-ae69f53b3057">
      <UserInfo>
        <DisplayName/>
        <AccountId xsi:nil="true"/>
        <AccountType/>
      </UserInfo>
    </Student_Groups>
    <Distribution_Groups xmlns="8e81fc3c-7a33-4dbe-8864-ae69f53b3057" xsi:nil="true"/>
    <Templates xmlns="8e81fc3c-7a33-4dbe-8864-ae69f53b3057" xsi:nil="true"/>
    <Is_Collaboration_Space_Locked xmlns="8e81fc3c-7a33-4dbe-8864-ae69f53b3057" xsi:nil="true"/>
    <LMS_Mappings xmlns="8e81fc3c-7a33-4dbe-8864-ae69f53b3057" xsi:nil="true"/>
    <Owner xmlns="8e81fc3c-7a33-4dbe-8864-ae69f53b3057">
      <UserInfo>
        <DisplayName/>
        <AccountId xsi:nil="true"/>
        <AccountType/>
      </UserInfo>
    </Owner>
    <Math_Settings xmlns="8e81fc3c-7a33-4dbe-8864-ae69f53b3057" xsi:nil="true"/>
    <Has_Teacher_Only_SectionGroup xmlns="8e81fc3c-7a33-4dbe-8864-ae69f53b3057" xsi:nil="true"/>
    <DefaultSectionNames xmlns="8e81fc3c-7a33-4dbe-8864-ae69f53b3057" xsi:nil="true"/>
    <Invited_Teachers xmlns="8e81fc3c-7a33-4dbe-8864-ae69f53b3057" xsi:nil="true"/>
    <NotebookType xmlns="8e81fc3c-7a33-4dbe-8864-ae69f53b3057" xsi:nil="true"/>
    <FolderType xmlns="8e81fc3c-7a33-4dbe-8864-ae69f53b3057" xsi:nil="true"/>
    <AppVersion xmlns="8e81fc3c-7a33-4dbe-8864-ae69f53b3057" xsi:nil="true"/>
    <TeamsChannelId xmlns="8e81fc3c-7a33-4dbe-8864-ae69f53b3057" xsi:nil="true"/>
    <Self_Registration_Enabled xmlns="8e81fc3c-7a33-4dbe-8864-ae69f53b3057" xsi:nil="true"/>
    <_activity xmlns="8e81fc3c-7a33-4dbe-8864-ae69f53b3057" xsi:nil="true"/>
    <IsNotebookLocked xmlns="8e81fc3c-7a33-4dbe-8864-ae69f53b305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F521982F4824499C873122AD01EE5A" ma:contentTypeVersion="38" ma:contentTypeDescription="Create a new document." ma:contentTypeScope="" ma:versionID="46e79812dc40e0cc4de56e4cf11935e6">
  <xsd:schema xmlns:xsd="http://www.w3.org/2001/XMLSchema" xmlns:xs="http://www.w3.org/2001/XMLSchema" xmlns:p="http://schemas.microsoft.com/office/2006/metadata/properties" xmlns:ns3="f9c55100-87a5-4982-8fa7-a5e389df67ca" xmlns:ns4="8e81fc3c-7a33-4dbe-8864-ae69f53b3057" targetNamespace="http://schemas.microsoft.com/office/2006/metadata/properties" ma:root="true" ma:fieldsID="5047eb38ebd81a29cb76d085b98500e4" ns3:_="" ns4:_="">
    <xsd:import namespace="f9c55100-87a5-4982-8fa7-a5e389df67ca"/>
    <xsd:import namespace="8e81fc3c-7a33-4dbe-8864-ae69f53b305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OCR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55100-87a5-4982-8fa7-a5e389df67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81fc3c-7a33-4dbe-8864-ae69f53b3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4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42" nillable="true" ma:displayName="_activity" ma:hidden="true" ma:internalName="_activity">
      <xsd:simpleType>
        <xsd:restriction base="dms:Note"/>
      </xsd:simpleType>
    </xsd:element>
    <xsd:element name="MediaServiceObjectDetectorVersions" ma:index="4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4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4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A18507-C5EC-4A57-8052-01B9A3B8F4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410974-E5B5-4A81-A68D-D74D29376199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8e81fc3c-7a33-4dbe-8864-ae69f53b3057"/>
    <ds:schemaRef ds:uri="http://purl.org/dc/terms/"/>
    <ds:schemaRef ds:uri="http://schemas.openxmlformats.org/package/2006/metadata/core-properties"/>
    <ds:schemaRef ds:uri="http://purl.org/dc/dcmitype/"/>
    <ds:schemaRef ds:uri="f9c55100-87a5-4982-8fa7-a5e389df67ca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D08820-2A9C-4AF9-AFE5-FB16556EAB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c55100-87a5-4982-8fa7-a5e389df67ca"/>
    <ds:schemaRef ds:uri="8e81fc3c-7a33-4dbe-8864-ae69f53b30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Luksia, diapohja</Template>
  <TotalTime>388</TotalTime>
  <Words>577</Words>
  <Application>Microsoft Office PowerPoint</Application>
  <PresentationFormat>Näytössä katseltava diaesitys (4:3)</PresentationFormat>
  <Paragraphs>162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Luksia_powerpoint_2022</vt:lpstr>
      <vt:lpstr>Ammatillinen koulutus - hyvä polku työelämään  ja jatko-opintoihin</vt:lpstr>
      <vt:lpstr>MIKSI AMIS? </vt:lpstr>
      <vt:lpstr>PowerPoint-esitys</vt:lpstr>
      <vt:lpstr>MITÄ AMMATILLINEN PERUSTUTKINTO SISÄLTÄÄ?</vt:lpstr>
      <vt:lpstr>Ammatillinen perustutkinto  180 osaamispistettä</vt:lpstr>
      <vt:lpstr>Osaamista hankitaan ja arvioidaan oikeissa työtehtävissä</vt:lpstr>
      <vt:lpstr>PowerPoint-esitys</vt:lpstr>
      <vt:lpstr>KOULUTUKSESTA VOI TEHDÄ OMANNÄKÖISEN</vt:lpstr>
      <vt:lpstr>Omat toiveet opintojen rakentumisessa</vt:lpstr>
      <vt:lpstr>Kaksoistutkinto </vt:lpstr>
      <vt:lpstr>Kansainvälinen vaihto ja kilpailutoiminta</vt:lpstr>
      <vt:lpstr>KEVÄÄN 2025 YHTEISHAUN KOULUTUSTARJONTA </vt:lpstr>
      <vt:lpstr>PowerPoint-esitys</vt:lpstr>
      <vt:lpstr>Terveydentila ja toimintakyky  </vt:lpstr>
      <vt:lpstr>Tutkintokoulukseen valmentava koulutus, TUVA</vt:lpstr>
      <vt:lpstr>Avoimet ovet Lohjalla ja Nummelassa keskiviikkona 5.2.2025 klo 13 -17 Tervetuloa tutustumaan ammatilliseen koulutukseen, tiloihimme ja koulutusvaihtoehtoihimme! </vt:lpstr>
      <vt:lpstr>Opiskele ammatti – tule Luksiaan!</vt:lpstr>
    </vt:vector>
  </TitlesOfParts>
  <Manager/>
  <Company>Luksia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Luksia, Länsi-Uudenmaan koulutuskuntayhtymä</dc:title>
  <dc:subject/>
  <dc:creator>Luosujärvi, Anu</dc:creator>
  <cp:keywords/>
  <dc:description/>
  <cp:lastModifiedBy>Sevon, Tiina</cp:lastModifiedBy>
  <cp:revision>12</cp:revision>
  <dcterms:created xsi:type="dcterms:W3CDTF">2022-05-27T10:11:47Z</dcterms:created>
  <dcterms:modified xsi:type="dcterms:W3CDTF">2024-11-05T09:02:26Z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0x01010075F521982F4824499C873122AD01EE5A</vt:lpwstr>
  </property>
  <property fmtid="{D5CDD505-2E9C-101B-9397-08002B2CF9AE}" pid="3" name="luksiaContentTypeMMD">
    <vt:lpwstr>7;#esitys|f8bc3069-3d3d-445b-8f1c-09fb50073ef5</vt:lpwstr>
  </property>
  <property fmtid="{D5CDD505-2E9C-101B-9397-08002B2CF9AE}" pid="4" name="luksiaAsiasanaMMD">
    <vt:lpwstr/>
  </property>
  <property fmtid="{D5CDD505-2E9C-101B-9397-08002B2CF9AE}" pid="5" name="MediaServiceImageTags">
    <vt:lpwstr/>
  </property>
</Properties>
</file>