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61" r:id="rId7"/>
    <p:sldId id="262" r:id="rId8"/>
    <p:sldId id="263" r:id="rId9"/>
    <p:sldId id="265" r:id="rId10"/>
    <p:sldId id="290" r:id="rId11"/>
    <p:sldId id="282" r:id="rId12"/>
    <p:sldId id="264" r:id="rId13"/>
    <p:sldId id="283" r:id="rId14"/>
    <p:sldId id="289" r:id="rId15"/>
    <p:sldId id="266" r:id="rId16"/>
    <p:sldId id="284" r:id="rId17"/>
    <p:sldId id="267" r:id="rId18"/>
    <p:sldId id="285" r:id="rId19"/>
    <p:sldId id="269" r:id="rId20"/>
    <p:sldId id="270" r:id="rId21"/>
    <p:sldId id="268" r:id="rId22"/>
    <p:sldId id="288" r:id="rId23"/>
    <p:sldId id="286" r:id="rId24"/>
    <p:sldId id="287" r:id="rId25"/>
    <p:sldId id="272" r:id="rId26"/>
    <p:sldId id="273" r:id="rId27"/>
    <p:sldId id="275" r:id="rId28"/>
    <p:sldId id="274" r:id="rId29"/>
    <p:sldId id="276" r:id="rId30"/>
    <p:sldId id="277" r:id="rId31"/>
    <p:sldId id="280" r:id="rId32"/>
    <p:sldId id="279" r:id="rId33"/>
    <p:sldId id="281" r:id="rId3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9982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829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489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996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931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745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34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6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60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15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0481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B2D8D-D72D-4880-B280-6035F61D62E0}" type="datetimeFigureOut">
              <a:rPr lang="fi-FI" smtClean="0"/>
              <a:t>8.12.2020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0D7F8-6D43-4766-8ACF-C34F1282E7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173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u="sng" dirty="0" smtClean="0"/>
              <a:t>Elämää teollisuuskaupungissa</a:t>
            </a:r>
            <a:endParaRPr lang="fi-FI" b="1" u="sng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Kurjuutta ja uusia mahdollisuuksia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56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2" y="332656"/>
            <a:ext cx="8624488" cy="62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6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4374"/>
            <a:ext cx="5055318" cy="650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63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338"/>
            <a:ext cx="5109170" cy="674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3448"/>
            <a:ext cx="6408712" cy="66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143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68333"/>
            <a:ext cx="6192688" cy="67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7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Sairaudet: Kolera</a:t>
            </a:r>
            <a:endParaRPr lang="fi-F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4170"/>
            <a:ext cx="4176464" cy="530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0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9201"/>
            <a:ext cx="4176464" cy="645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825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…ja tuberkuloosi…</a:t>
            </a:r>
            <a:endParaRPr lang="fi-FI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2" y="1196752"/>
            <a:ext cx="813278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20001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062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…ja lavantauti</a:t>
            </a:r>
            <a:endParaRPr lang="fi-FI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34" y="1158477"/>
            <a:ext cx="6906565" cy="541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15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Ahtaus</a:t>
            </a:r>
            <a:endParaRPr lang="fi-F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2393"/>
            <a:ext cx="7992888" cy="567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0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Kaupungeissa oli uudenlaista, ennen kokematonta rikollisuutta</a:t>
            </a:r>
            <a:endParaRPr lang="fi-FI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3974"/>
            <a:ext cx="7488832" cy="518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7" y="476672"/>
            <a:ext cx="877728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2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" y="808506"/>
            <a:ext cx="8947207" cy="50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104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14202"/>
          </a:xfrm>
        </p:spPr>
        <p:txBody>
          <a:bodyPr>
            <a:noAutofit/>
          </a:bodyPr>
          <a:lstStyle/>
          <a:p>
            <a:r>
              <a:rPr lang="fi-FI" sz="2800" dirty="0"/>
              <a:t>11-vuotias Ellen </a:t>
            </a:r>
            <a:r>
              <a:rPr lang="fi-FI" sz="2800" dirty="0" err="1"/>
              <a:t>Woodsman</a:t>
            </a:r>
            <a:r>
              <a:rPr lang="fi-FI" sz="2800" dirty="0"/>
              <a:t> tuomittiin viikoksi pakkotyöhön syytettynä raudan varastamisesta laivatelakalta. Todellisuudessa hän oli vain leikkinyt  ystävänsä kanssa telakan alueella</a:t>
            </a:r>
            <a:r>
              <a:rPr lang="fi-FI" sz="2400" dirty="0"/>
              <a:t>.</a:t>
            </a:r>
            <a:br>
              <a:rPr lang="fi-FI" sz="2400" dirty="0"/>
            </a:br>
            <a:endParaRPr lang="fi-FI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584404" cy="484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2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 smtClean="0"/>
              <a:t>13-vuotias James </a:t>
            </a:r>
            <a:r>
              <a:rPr lang="fi-FI" sz="3600" dirty="0" err="1" smtClean="0"/>
              <a:t>Scullion</a:t>
            </a:r>
            <a:r>
              <a:rPr lang="fi-FI" sz="3600" dirty="0" smtClean="0"/>
              <a:t> tuomittiin kahden viikon pakkotyöhön vaatteiden varastamisesta.</a:t>
            </a:r>
            <a:endParaRPr lang="fi-FI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669709" cy="495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4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7865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7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1800-luvun teollisuuskaupungeissa oli monia hyviäkin puolia!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Työmahdollisuudet olivat paremmat kuin maaseudulla</a:t>
            </a:r>
          </a:p>
          <a:p>
            <a:r>
              <a:rPr lang="fi-FI" dirty="0" smtClean="0"/>
              <a:t>Uusia ammatteja oli tarjolla etenkin naisille!</a:t>
            </a:r>
          </a:p>
          <a:p>
            <a:r>
              <a:rPr lang="fi-FI" dirty="0" smtClean="0"/>
              <a:t>Kaupungeissa oli uusia ajanvietto- ja harrastusmahdollisuuksia.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9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8" y="260647"/>
            <a:ext cx="8859087" cy="633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6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8496944" cy="648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6246"/>
            <a:ext cx="8640960" cy="647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6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Asuntokurjuus</a:t>
            </a:r>
            <a:endParaRPr lang="fi-FI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4870"/>
            <a:ext cx="7632847" cy="572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0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0" y="116632"/>
            <a:ext cx="901434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6" y="332656"/>
            <a:ext cx="8715770" cy="63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4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5" y="476672"/>
            <a:ext cx="8649851" cy="577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6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541"/>
            <a:ext cx="7848871" cy="649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Savusumu eli smog</a:t>
            </a:r>
            <a:endParaRPr lang="fi-FI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6693"/>
            <a:ext cx="7463928" cy="519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Lapsityövoima tehtaissa…</a:t>
            </a:r>
            <a:endParaRPr lang="fi-F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3910"/>
            <a:ext cx="8136904" cy="577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50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68952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88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…ja kaivoksissa</a:t>
            </a:r>
            <a:endParaRPr lang="fi-FI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2237"/>
            <a:ext cx="7920880" cy="560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828"/>
            <a:ext cx="8568952" cy="612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5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6" y="980728"/>
            <a:ext cx="870496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0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93</Words>
  <Application>Microsoft Office PowerPoint</Application>
  <PresentationFormat>Näytössä katseltava diaesitys (4:3)</PresentationFormat>
  <Paragraphs>17</Paragraphs>
  <Slides>33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Office-teema</vt:lpstr>
      <vt:lpstr>Elämää teollisuuskaupungissa</vt:lpstr>
      <vt:lpstr>Ahtaus</vt:lpstr>
      <vt:lpstr>Asuntokurjuus</vt:lpstr>
      <vt:lpstr>Savusumu eli smog</vt:lpstr>
      <vt:lpstr>Lapsityövoima tehtaissa…</vt:lpstr>
      <vt:lpstr>PowerPoint-esitys</vt:lpstr>
      <vt:lpstr>…ja kaivoksissa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Sairaudet: Kolera</vt:lpstr>
      <vt:lpstr>PowerPoint-esitys</vt:lpstr>
      <vt:lpstr>…ja tuberkuloosi…</vt:lpstr>
      <vt:lpstr>PowerPoint-esitys</vt:lpstr>
      <vt:lpstr>…ja lavantauti</vt:lpstr>
      <vt:lpstr>Kaupungeissa oli uudenlaista, ennen kokematonta rikollisuutta</vt:lpstr>
      <vt:lpstr>PowerPoint-esitys</vt:lpstr>
      <vt:lpstr>PowerPoint-esitys</vt:lpstr>
      <vt:lpstr>11-vuotias Ellen Woodsman tuomittiin viikoksi pakkotyöhön syytettynä raudan varastamisesta laivatelakalta. Todellisuudessa hän oli vain leikkinyt  ystävänsä kanssa telakan alueella. </vt:lpstr>
      <vt:lpstr>13-vuotias James Scullion tuomittiin kahden viikon pakkotyöhön vaatteiden varastamisesta.</vt:lpstr>
      <vt:lpstr>PowerPoint-esitys</vt:lpstr>
      <vt:lpstr>1800-luvun teollisuuskaupungeissa oli monia hyviäkin puolia!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Elämää teollisuuskaupungissa</dc:title>
  <dc:creator>Matti</dc:creator>
  <cp:lastModifiedBy>Matti Kilpinen</cp:lastModifiedBy>
  <cp:revision>14</cp:revision>
  <dcterms:created xsi:type="dcterms:W3CDTF">2015-01-07T18:27:08Z</dcterms:created>
  <dcterms:modified xsi:type="dcterms:W3CDTF">2020-12-08T08:48:52Z</dcterms:modified>
</cp:coreProperties>
</file>