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539" r:id="rId5"/>
    <p:sldId id="257" r:id="rId6"/>
    <p:sldId id="547" r:id="rId7"/>
    <p:sldId id="540" r:id="rId8"/>
    <p:sldId id="543" r:id="rId9"/>
    <p:sldId id="549" r:id="rId10"/>
  </p:sldIdLst>
  <p:sldSz cx="12192000" cy="6858000"/>
  <p:notesSz cx="6858000" cy="9144000"/>
  <p:defaultTextStyle>
    <a:defPPr rtl="0"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EA9915-2C04-E9E6-553E-0937CA7BA530}" v="16" dt="2024-08-07T18:47:25.8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5226" autoAdjust="0"/>
  </p:normalViewPr>
  <p:slideViewPr>
    <p:cSldViewPr snapToGrid="0">
      <p:cViewPr varScale="1">
        <p:scale>
          <a:sx n="123" d="100"/>
          <a:sy n="123" d="100"/>
        </p:scale>
        <p:origin x="114" y="258"/>
      </p:cViewPr>
      <p:guideLst/>
    </p:cSldViewPr>
  </p:slideViewPr>
  <p:outlineViewPr>
    <p:cViewPr>
      <p:scale>
        <a:sx n="33" d="100"/>
        <a:sy n="33" d="100"/>
      </p:scale>
      <p:origin x="0" y="-144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77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>
            <a:extLst>
              <a:ext uri="{FF2B5EF4-FFF2-40B4-BE49-F238E27FC236}">
                <a16:creationId xmlns:a16="http://schemas.microsoft.com/office/drawing/2014/main" id="{492FDDB8-9CC4-4C8A-83DF-0F91F8EA6E0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555FA279-CBCE-4F39-B095-B2ABAE6CC43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80D43A2-1314-4DF8-A826-27C81FEE63CF}" type="datetime1">
              <a:rPr lang="fi-FI" smtClean="0"/>
              <a:t>1.10.2024</a:t>
            </a:fld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2CC949D-5BAB-4E39-8E0B-64D5D6F377C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1A72378C-27B4-40DC-91D7-70C358C8206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F183824B-BCCD-4CC8-B0D1-87ED5DB3605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450736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i-FI" noProof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643C22-9104-4573-9F89-8F70E3D960AD}" type="datetime1">
              <a:rPr lang="fi-FI" smtClean="0"/>
              <a:pPr/>
              <a:t>1.10.2024</a:t>
            </a:fld>
            <a:endParaRPr lang="fi-FI" dirty="0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i-FI" noProof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i-FI" noProof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4C3B2649-7BD8-4005-A99E-30D13769A8BD}" type="slidenum">
              <a:rPr lang="fi-FI" noProof="0" smtClean="0"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24448116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303401A8-3220-413E-B964-4A8659985FD3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4187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4C3B2649-7BD8-4005-A99E-30D13769A8BD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18577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4C3B2649-7BD8-4005-A99E-30D13769A8BD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67085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4C3B2649-7BD8-4005-A99E-30D13769A8BD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18379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4C3B2649-7BD8-4005-A99E-30D13769A8BD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84307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4C3B2649-7BD8-4005-A99E-30D13769A8BD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76614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orakulmio 5">
            <a:extLst>
              <a:ext uri="{FF2B5EF4-FFF2-40B4-BE49-F238E27FC236}">
                <a16:creationId xmlns:a16="http://schemas.microsoft.com/office/drawing/2014/main" id="{751A4182-6276-41ED-8EAF-0C6A4D8FF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099048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 useBgFill="1">
        <p:nvSpPr>
          <p:cNvPr id="7" name="Suorakulmio 6">
            <a:extLst>
              <a:ext uri="{FF2B5EF4-FFF2-40B4-BE49-F238E27FC236}">
                <a16:creationId xmlns:a16="http://schemas.microsoft.com/office/drawing/2014/main" id="{EF4B644F-A23D-409C-9540-B41AC18DB5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5334003" cy="617561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>
        <p:nvSpPr>
          <p:cNvPr id="8" name="Otsikko 18">
            <a:extLst>
              <a:ext uri="{FF2B5EF4-FFF2-40B4-BE49-F238E27FC236}">
                <a16:creationId xmlns:a16="http://schemas.microsoft.com/office/drawing/2014/main" id="{580AE1ED-3577-4808-86BF-CCD12234928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62000" y="839336"/>
            <a:ext cx="4123899" cy="3475513"/>
          </a:xfrm>
        </p:spPr>
        <p:txBody>
          <a:bodyPr rtlCol="0" anchor="ctr">
            <a:normAutofit/>
          </a:bodyPr>
          <a:lstStyle>
            <a:lvl1pPr>
              <a:defRPr sz="5200"/>
            </a:lvl1pPr>
          </a:lstStyle>
          <a:p>
            <a:pPr algn="l" rtl="0"/>
            <a:r>
              <a:rPr lang="fi-FI" sz="4800" noProof="0"/>
              <a:t>Lisää otsikko napsauttamalla</a:t>
            </a:r>
          </a:p>
        </p:txBody>
      </p:sp>
      <p:sp>
        <p:nvSpPr>
          <p:cNvPr id="9" name="Alaotsikko 19">
            <a:extLst>
              <a:ext uri="{FF2B5EF4-FFF2-40B4-BE49-F238E27FC236}">
                <a16:creationId xmlns:a16="http://schemas.microsoft.com/office/drawing/2014/main" id="{E8F46CAD-D4FF-4BBC-937E-CBBD034A180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62000" y="4570807"/>
            <a:ext cx="4123899" cy="1524000"/>
          </a:xfrm>
        </p:spPr>
        <p:txBody>
          <a:bodyPr rtlCol="0"/>
          <a:lstStyle>
            <a:lvl1pPr marL="0" indent="0">
              <a:buNone/>
              <a:defRPr/>
            </a:lvl1pPr>
          </a:lstStyle>
          <a:p>
            <a:pPr algn="l" rtl="0"/>
            <a:r>
              <a:rPr lang="fi-FI" noProof="0"/>
              <a:t>Lisää alaotsikko napsauttamalla</a:t>
            </a:r>
          </a:p>
        </p:txBody>
      </p:sp>
      <p:sp>
        <p:nvSpPr>
          <p:cNvPr id="15" name="Kuvan paikkamerkki 14">
            <a:extLst>
              <a:ext uri="{FF2B5EF4-FFF2-40B4-BE49-F238E27FC236}">
                <a16:creationId xmlns:a16="http://schemas.microsoft.com/office/drawing/2014/main" id="{A2750E7C-D01B-4533-A0B8-2E7EF2B168D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30952" y="754711"/>
            <a:ext cx="6099048" cy="5340096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i-FI" noProof="0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2000814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 3 -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tsikko 9">
            <a:extLst>
              <a:ext uri="{FF2B5EF4-FFF2-40B4-BE49-F238E27FC236}">
                <a16:creationId xmlns:a16="http://schemas.microsoft.com/office/drawing/2014/main" id="{D9D22302-83E3-4E22-93DF-1E5D463B64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17904" y="1517904"/>
            <a:ext cx="9144000" cy="786384"/>
          </a:xfrm>
        </p:spPr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E90CDE0-3FEB-42A0-8BCC-7DADE7D4A6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5" y="2697480"/>
            <a:ext cx="2971800" cy="606026"/>
          </a:xfrm>
        </p:spPr>
        <p:txBody>
          <a:bodyPr rtlCol="0"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B778B8B-E9A3-44BE-85A6-3E316659A9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17904" y="3401568"/>
            <a:ext cx="2971800" cy="2449645"/>
          </a:xfrm>
        </p:spPr>
        <p:txBody>
          <a:bodyPr rtlCol="0">
            <a:norm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11" name="Tekstin paikkamerkki 4">
            <a:extLst>
              <a:ext uri="{FF2B5EF4-FFF2-40B4-BE49-F238E27FC236}">
                <a16:creationId xmlns:a16="http://schemas.microsoft.com/office/drawing/2014/main" id="{D13F3BC3-6D4F-4A91-9397-DEB976DF5B5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622292" y="2697480"/>
            <a:ext cx="2971800" cy="606026"/>
          </a:xfrm>
        </p:spPr>
        <p:txBody>
          <a:bodyPr rtlCol="0"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12" name="Sisällön paikkamerkki 5">
            <a:extLst>
              <a:ext uri="{FF2B5EF4-FFF2-40B4-BE49-F238E27FC236}">
                <a16:creationId xmlns:a16="http://schemas.microsoft.com/office/drawing/2014/main" id="{A336BAA8-288D-4A65-AF12-E44ED08AF83A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622292" y="3401568"/>
            <a:ext cx="2971800" cy="2449645"/>
          </a:xfrm>
        </p:spPr>
        <p:txBody>
          <a:bodyPr rtlCol="0">
            <a:norm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60BF1BCA-A435-4779-A6FE-15207141F5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698867" y="2697480"/>
            <a:ext cx="2971800" cy="606026"/>
          </a:xfrm>
        </p:spPr>
        <p:txBody>
          <a:bodyPr rtlCol="0"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249B1923-9749-49E3-88FA-75C326E671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698867" y="3401568"/>
            <a:ext cx="2971800" cy="2449645"/>
          </a:xfrm>
        </p:spPr>
        <p:txBody>
          <a:bodyPr rtlCol="0">
            <a:norm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6AF721-83FE-4B57-B910-C395D23FD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/>
              <a:t>Alatunnisteen esimerkkiteksti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7F3A70F0-5AFA-4C5A-812B-220C6A38D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i-FI" noProof="0"/>
              <a:t>1.3.20XX</a:t>
            </a:r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556A5893-52F1-44A1-AE8E-CF094DB41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B1E4CB7-CB13-4810-BF18-BE31AFC64F93}" type="slidenum">
              <a:rPr lang="fi-FI" noProof="0" smtClean="0"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3242720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hteenv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C85388F8-94ED-41CA-A4EE-E0FA1CAC03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-1"/>
            <a:ext cx="12192000" cy="6099050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 useBgFill="1">
        <p:nvSpPr>
          <p:cNvPr id="6" name="Suorakulmio 5">
            <a:extLst>
              <a:ext uri="{FF2B5EF4-FFF2-40B4-BE49-F238E27FC236}">
                <a16:creationId xmlns:a16="http://schemas.microsoft.com/office/drawing/2014/main" id="{62753702-3230-4BA6-A3F8-5783540BC1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62000" y="758951"/>
            <a:ext cx="10668000" cy="5550410"/>
          </a:xfrm>
          <a:prstGeom prst="rect">
            <a:avLst/>
          </a:pr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>
        <p:nvSpPr>
          <p:cNvPr id="7" name="Otsikko 12">
            <a:extLst>
              <a:ext uri="{FF2B5EF4-FFF2-40B4-BE49-F238E27FC236}">
                <a16:creationId xmlns:a16="http://schemas.microsoft.com/office/drawing/2014/main" id="{22B9C48D-0714-4941-A2BB-36340F697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1874" y="1517903"/>
            <a:ext cx="5250030" cy="1345115"/>
          </a:xfrm>
        </p:spPr>
        <p:txBody>
          <a:bodyPr rtlCol="0"/>
          <a:lstStyle/>
          <a:p>
            <a:pPr rtl="0"/>
            <a:r>
              <a:rPr lang="fi-FI" noProof="0"/>
              <a:t>Muokkaa ots. perustyyl. napsautt.</a:t>
            </a:r>
          </a:p>
        </p:txBody>
      </p:sp>
      <p:sp>
        <p:nvSpPr>
          <p:cNvPr id="14" name="Kuvan paikkamerkki 13">
            <a:extLst>
              <a:ext uri="{FF2B5EF4-FFF2-40B4-BE49-F238E27FC236}">
                <a16:creationId xmlns:a16="http://schemas.microsoft.com/office/drawing/2014/main" id="{3A478133-AD69-45A3-8FE5-EBD28FD2FAC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58952" y="758952"/>
            <a:ext cx="1947672" cy="2670048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i-FI" noProof="0"/>
              <a:t>Lisää kuva napsauttamalla kuvaketta</a:t>
            </a:r>
          </a:p>
        </p:txBody>
      </p:sp>
      <p:sp>
        <p:nvSpPr>
          <p:cNvPr id="16" name="Kuvan paikkamerkki 13">
            <a:extLst>
              <a:ext uri="{FF2B5EF4-FFF2-40B4-BE49-F238E27FC236}">
                <a16:creationId xmlns:a16="http://schemas.microsoft.com/office/drawing/2014/main" id="{F2E72FA7-6D23-4F38-9A7B-A0EB41E5341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58952" y="3424237"/>
            <a:ext cx="1947672" cy="2679192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i-FI" noProof="0"/>
              <a:t>Lisää kuva napsauttamalla kuvaketta</a:t>
            </a:r>
          </a:p>
        </p:txBody>
      </p:sp>
      <p:sp>
        <p:nvSpPr>
          <p:cNvPr id="15" name="Kuvan paikkamerkki 13">
            <a:extLst>
              <a:ext uri="{FF2B5EF4-FFF2-40B4-BE49-F238E27FC236}">
                <a16:creationId xmlns:a16="http://schemas.microsoft.com/office/drawing/2014/main" id="{27DAE17D-48FA-4EE7-9630-D6572734389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706624" y="758952"/>
            <a:ext cx="1947672" cy="2670048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i-FI" noProof="0"/>
              <a:t>Lisää kuva napsauttamalla kuvaketta</a:t>
            </a:r>
          </a:p>
        </p:txBody>
      </p:sp>
      <p:sp>
        <p:nvSpPr>
          <p:cNvPr id="17" name="Kuvan paikkamerkki 13">
            <a:extLst>
              <a:ext uri="{FF2B5EF4-FFF2-40B4-BE49-F238E27FC236}">
                <a16:creationId xmlns:a16="http://schemas.microsoft.com/office/drawing/2014/main" id="{093DB7BE-4947-4B5D-B8E4-59505E49A06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06624" y="3424237"/>
            <a:ext cx="1947672" cy="2679192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i-FI" noProof="0"/>
              <a:t>Lisää kuva napsauttamalla kuvaketta</a:t>
            </a:r>
          </a:p>
        </p:txBody>
      </p:sp>
      <p:sp>
        <p:nvSpPr>
          <p:cNvPr id="12" name="Sisällön paikkamerkki 13">
            <a:extLst>
              <a:ext uri="{FF2B5EF4-FFF2-40B4-BE49-F238E27FC236}">
                <a16:creationId xmlns:a16="http://schemas.microsoft.com/office/drawing/2014/main" id="{D0C77CEA-908E-4A02-B347-F376CEC25E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1874" y="2970222"/>
            <a:ext cx="5250030" cy="3128826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200"/>
            </a:lvl1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452CFE08-03FE-487B-8963-9FAD3049C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/>
              <a:t>Alatunnisteen esimerkkiteksti</a:t>
            </a:r>
          </a:p>
        </p:txBody>
      </p:sp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B7862271-51F6-4122-9709-D279042F8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i-FI" noProof="0"/>
              <a:t>1.3.20XX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CA935A50-18AE-4CB1-BB10-1CBDD8A7C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B1E4CB7-CB13-4810-BF18-BE31AFC64F93}" type="slidenum">
              <a:rPr lang="fi-FI" noProof="0" smtClean="0"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2301315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Suorakulmio 11">
            <a:extLst>
              <a:ext uri="{FF2B5EF4-FFF2-40B4-BE49-F238E27FC236}">
                <a16:creationId xmlns:a16="http://schemas.microsoft.com/office/drawing/2014/main" id="{A53A25B7-A924-4C03-8022-000A9EA88D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>
        <p:nvSpPr>
          <p:cNvPr id="13" name="Suorakulmio 12">
            <a:extLst>
              <a:ext uri="{FF2B5EF4-FFF2-40B4-BE49-F238E27FC236}">
                <a16:creationId xmlns:a16="http://schemas.microsoft.com/office/drawing/2014/main" id="{4E3A68D8-CB71-4A41-B029-626BD69128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-9524"/>
            <a:ext cx="12192000" cy="6105524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rgbClr val="FCEA37"/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 useBgFill="1">
        <p:nvSpPr>
          <p:cNvPr id="14" name="Puolivapaa piirto: Muoto 13">
            <a:extLst>
              <a:ext uri="{FF2B5EF4-FFF2-40B4-BE49-F238E27FC236}">
                <a16:creationId xmlns:a16="http://schemas.microsoft.com/office/drawing/2014/main" id="{9ECFC55D-2CEE-47A4-9ACA-D6C78D2369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-9523"/>
            <a:ext cx="11430001" cy="6105523"/>
          </a:xfrm>
          <a:custGeom>
            <a:avLst/>
            <a:gdLst>
              <a:gd name="connsiteX0" fmla="*/ 0 w 11430001"/>
              <a:gd name="connsiteY0" fmla="*/ 0 h 6105523"/>
              <a:gd name="connsiteX1" fmla="*/ 7874003 w 11430001"/>
              <a:gd name="connsiteY1" fmla="*/ 0 h 6105523"/>
              <a:gd name="connsiteX2" fmla="*/ 7874003 w 11430001"/>
              <a:gd name="connsiteY2" fmla="*/ 771522 h 6105523"/>
              <a:gd name="connsiteX3" fmla="*/ 11430001 w 11430001"/>
              <a:gd name="connsiteY3" fmla="*/ 771522 h 6105523"/>
              <a:gd name="connsiteX4" fmla="*/ 11430001 w 11430001"/>
              <a:gd name="connsiteY4" fmla="*/ 6105523 h 6105523"/>
              <a:gd name="connsiteX5" fmla="*/ 7874003 w 11430001"/>
              <a:gd name="connsiteY5" fmla="*/ 6105523 h 6105523"/>
              <a:gd name="connsiteX6" fmla="*/ 5334002 w 11430001"/>
              <a:gd name="connsiteY6" fmla="*/ 6105523 h 6105523"/>
              <a:gd name="connsiteX7" fmla="*/ 0 w 11430001"/>
              <a:gd name="connsiteY7" fmla="*/ 6105523 h 61055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430001" h="6105523">
                <a:moveTo>
                  <a:pt x="0" y="0"/>
                </a:moveTo>
                <a:lnTo>
                  <a:pt x="7874003" y="0"/>
                </a:lnTo>
                <a:lnTo>
                  <a:pt x="7874003" y="771522"/>
                </a:lnTo>
                <a:lnTo>
                  <a:pt x="11430001" y="771522"/>
                </a:lnTo>
                <a:lnTo>
                  <a:pt x="11430001" y="6105523"/>
                </a:lnTo>
                <a:lnTo>
                  <a:pt x="7874003" y="6105523"/>
                </a:lnTo>
                <a:lnTo>
                  <a:pt x="5334002" y="6105523"/>
                </a:lnTo>
                <a:lnTo>
                  <a:pt x="0" y="6105523"/>
                </a:lnTo>
                <a:close/>
              </a:path>
            </a:pathLst>
          </a:custGeom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fi-FI" noProof="0"/>
          </a:p>
        </p:txBody>
      </p:sp>
      <p:sp>
        <p:nvSpPr>
          <p:cNvPr id="15" name="Otsikko 5">
            <a:extLst>
              <a:ext uri="{FF2B5EF4-FFF2-40B4-BE49-F238E27FC236}">
                <a16:creationId xmlns:a16="http://schemas.microsoft.com/office/drawing/2014/main" id="{00406F9C-B330-46B3-A03C-15F85CD76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3822282"/>
            <a:ext cx="5012266" cy="2273710"/>
          </a:xfrm>
        </p:spPr>
        <p:txBody>
          <a:bodyPr rtlCol="0" anchor="t"/>
          <a:lstStyle>
            <a:lvl1pPr>
              <a:defRPr sz="4200"/>
            </a:lvl1pPr>
          </a:lstStyle>
          <a:p>
            <a:pPr rtl="0"/>
            <a:r>
              <a:rPr lang="fi-FI" noProof="0"/>
              <a:t>Muokkaa ots. perustyyl. napsautt.</a:t>
            </a:r>
          </a:p>
        </p:txBody>
      </p:sp>
      <p:sp>
        <p:nvSpPr>
          <p:cNvPr id="21" name="Kuvan paikkamerkki 20">
            <a:extLst>
              <a:ext uri="{FF2B5EF4-FFF2-40B4-BE49-F238E27FC236}">
                <a16:creationId xmlns:a16="http://schemas.microsoft.com/office/drawing/2014/main" id="{34FC9061-555D-4FE2-ABE9-07A195BC022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58952" y="761988"/>
            <a:ext cx="3566160" cy="2660904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i-FI" noProof="0"/>
              <a:t>Lisää kuva napsauttamalla kuvaketta</a:t>
            </a:r>
          </a:p>
        </p:txBody>
      </p:sp>
      <p:sp>
        <p:nvSpPr>
          <p:cNvPr id="22" name="Kuvan paikkamerkki 20">
            <a:extLst>
              <a:ext uri="{FF2B5EF4-FFF2-40B4-BE49-F238E27FC236}">
                <a16:creationId xmlns:a16="http://schemas.microsoft.com/office/drawing/2014/main" id="{7C8788B5-2964-4199-A168-84BDEBE3E9A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294632" y="761980"/>
            <a:ext cx="3566160" cy="2660904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i-FI" noProof="0"/>
              <a:t>Lisää kuva napsauttamalla kuvaketta</a:t>
            </a:r>
          </a:p>
        </p:txBody>
      </p:sp>
      <p:sp>
        <p:nvSpPr>
          <p:cNvPr id="23" name="Kuvan paikkamerkki 20">
            <a:extLst>
              <a:ext uri="{FF2B5EF4-FFF2-40B4-BE49-F238E27FC236}">
                <a16:creationId xmlns:a16="http://schemas.microsoft.com/office/drawing/2014/main" id="{D4B5D4A5-C34C-4703-AFB6-DA982B6FF83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859598" y="761980"/>
            <a:ext cx="3566160" cy="2660904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i-FI" noProof="0"/>
              <a:t>Lisää kuva napsauttamalla kuvaketta</a:t>
            </a:r>
          </a:p>
        </p:txBody>
      </p:sp>
      <p:sp>
        <p:nvSpPr>
          <p:cNvPr id="19" name="Sisällön paikkamerkki 1">
            <a:extLst>
              <a:ext uri="{FF2B5EF4-FFF2-40B4-BE49-F238E27FC236}">
                <a16:creationId xmlns:a16="http://schemas.microsoft.com/office/drawing/2014/main" id="{8CA9663F-19C9-4799-8B97-333815BF6A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7734" y="3822282"/>
            <a:ext cx="4607484" cy="2273710"/>
          </a:xfrm>
        </p:spPr>
        <p:txBody>
          <a:bodyPr rtlCol="0" anchor="t">
            <a:normAutofit/>
          </a:bodyPr>
          <a:lstStyle>
            <a:lvl1pPr marL="0" indent="0">
              <a:buNone/>
              <a:defRPr/>
            </a:lvl1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452CFE08-03FE-487B-8963-9FAD3049C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/>
              <a:t>Alatunnisteen esimerkkiteksti</a:t>
            </a:r>
          </a:p>
        </p:txBody>
      </p:sp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B7862271-51F6-4122-9709-D279042F8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i-FI" noProof="0"/>
              <a:t>1.3.20XX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CA935A50-18AE-4CB1-BB10-1CBDD8A7C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B1E4CB7-CB13-4810-BF18-BE31AFC64F93}" type="slidenum">
              <a:rPr lang="fi-FI" noProof="0" smtClean="0"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2113379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sitys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Suorakulmio 4">
            <a:extLst>
              <a:ext uri="{FF2B5EF4-FFF2-40B4-BE49-F238E27FC236}">
                <a16:creationId xmlns:a16="http://schemas.microsoft.com/office/drawing/2014/main" id="{FAC5ABB9-3EAC-446C-B128-CFDB09B247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2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70DED2D7-7BC9-473D-8241-8289B5821C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1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 useBgFill="1">
        <p:nvSpPr>
          <p:cNvPr id="7" name="Suorakulmio 6">
            <a:extLst>
              <a:ext uri="{FF2B5EF4-FFF2-40B4-BE49-F238E27FC236}">
                <a16:creationId xmlns:a16="http://schemas.microsoft.com/office/drawing/2014/main" id="{19C2616F-4436-4A60-BB08-54EC762C53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762001"/>
            <a:ext cx="12192000" cy="6095999"/>
          </a:xfrm>
          <a:prstGeom prst="rect">
            <a:avLst/>
          </a:pr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>
        <p:nvSpPr>
          <p:cNvPr id="8" name="Otsikko 12">
            <a:extLst>
              <a:ext uri="{FF2B5EF4-FFF2-40B4-BE49-F238E27FC236}">
                <a16:creationId xmlns:a16="http://schemas.microsoft.com/office/drawing/2014/main" id="{D6F9523F-1BD5-4832-8B13-FA0BE3E6F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1940" y="1517652"/>
            <a:ext cx="5998059" cy="1344613"/>
          </a:xfrm>
        </p:spPr>
        <p:txBody>
          <a:bodyPr rtlCol="0"/>
          <a:lstStyle/>
          <a:p>
            <a:pPr rtl="0"/>
            <a:r>
              <a:rPr lang="fi-FI" noProof="0"/>
              <a:t>Muokkaa ots. perustyyl. napsautt.</a:t>
            </a:r>
          </a:p>
        </p:txBody>
      </p:sp>
      <p:sp>
        <p:nvSpPr>
          <p:cNvPr id="17" name="Kuvan paikkamerkki 16">
            <a:extLst>
              <a:ext uri="{FF2B5EF4-FFF2-40B4-BE49-F238E27FC236}">
                <a16:creationId xmlns:a16="http://schemas.microsoft.com/office/drawing/2014/main" id="{FA83160D-9929-4C5C-B741-192DF7639B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68293" y="1517652"/>
            <a:ext cx="1947672" cy="2295144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i-FI" noProof="0"/>
              <a:t>Lisää kuva napsauttamalla kuvaketta</a:t>
            </a:r>
          </a:p>
        </p:txBody>
      </p:sp>
      <p:sp>
        <p:nvSpPr>
          <p:cNvPr id="18" name="Kuvan paikkamerkki 16">
            <a:extLst>
              <a:ext uri="{FF2B5EF4-FFF2-40B4-BE49-F238E27FC236}">
                <a16:creationId xmlns:a16="http://schemas.microsoft.com/office/drawing/2014/main" id="{D97EB8C6-CD91-4F0C-A719-5079DB8D325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715768" y="1517904"/>
            <a:ext cx="1947672" cy="2295144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i-FI" noProof="0"/>
              <a:t>Lisää kuva napsauttamalla kuvaketta</a:t>
            </a:r>
          </a:p>
        </p:txBody>
      </p:sp>
      <p:sp>
        <p:nvSpPr>
          <p:cNvPr id="20" name="Kuvan paikkamerkki 19">
            <a:extLst>
              <a:ext uri="{FF2B5EF4-FFF2-40B4-BE49-F238E27FC236}">
                <a16:creationId xmlns:a16="http://schemas.microsoft.com/office/drawing/2014/main" id="{A7347AC5-7F3A-4E62-AE18-744B6A756E4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68096" y="3800858"/>
            <a:ext cx="3895344" cy="2295144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i-FI" noProof="0"/>
              <a:t>Lisää kuva napsauttamalla kuvaketta</a:t>
            </a:r>
          </a:p>
        </p:txBody>
      </p:sp>
      <p:sp>
        <p:nvSpPr>
          <p:cNvPr id="12" name="Sisällön paikkamerkki 13">
            <a:extLst>
              <a:ext uri="{FF2B5EF4-FFF2-40B4-BE49-F238E27FC236}">
                <a16:creationId xmlns:a16="http://schemas.microsoft.com/office/drawing/2014/main" id="{CC904223-D55A-40A9-AA1D-5687C89BE8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1940" y="2970215"/>
            <a:ext cx="5998059" cy="3125787"/>
          </a:xfrm>
        </p:spPr>
        <p:txBody>
          <a:bodyPr rtlCol="0">
            <a:normAutofit/>
          </a:bodyPr>
          <a:lstStyle>
            <a:lvl1pPr marL="0" indent="0">
              <a:buNone/>
              <a:defRPr/>
            </a:lvl1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452CFE08-03FE-487B-8963-9FAD3049C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/>
              <a:t>Alatunnisteen esimerkkiteksti</a:t>
            </a:r>
          </a:p>
        </p:txBody>
      </p:sp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B7862271-51F6-4122-9709-D279042F8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i-FI" noProof="0"/>
              <a:t>1.3.20XX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CA935A50-18AE-4CB1-BB10-1CBDD8A7C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B1E4CB7-CB13-4810-BF18-BE31AFC64F93}" type="slidenum">
              <a:rPr lang="fi-FI" noProof="0" smtClean="0"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2408973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ohda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Suorakulmio 9">
            <a:extLst>
              <a:ext uri="{FF2B5EF4-FFF2-40B4-BE49-F238E27FC236}">
                <a16:creationId xmlns:a16="http://schemas.microsoft.com/office/drawing/2014/main" id="{924A1CC7-4419-4A64-9DC9-AE157407AF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>
        <p:nvSpPr>
          <p:cNvPr id="11" name="Suorakulmio 10">
            <a:extLst>
              <a:ext uri="{FF2B5EF4-FFF2-40B4-BE49-F238E27FC236}">
                <a16:creationId xmlns:a16="http://schemas.microsoft.com/office/drawing/2014/main" id="{8A2F8EC6-DD66-475C-B129-22B374F49A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-1"/>
            <a:ext cx="12192000" cy="6099048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 useBgFill="1">
        <p:nvSpPr>
          <p:cNvPr id="12" name="Puolivapaa piirto: Muoto 11">
            <a:extLst>
              <a:ext uri="{FF2B5EF4-FFF2-40B4-BE49-F238E27FC236}">
                <a16:creationId xmlns:a16="http://schemas.microsoft.com/office/drawing/2014/main" id="{86FA963F-8B94-469B-B1A5-890D9134FB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1430001" cy="6168789"/>
          </a:xfrm>
          <a:custGeom>
            <a:avLst/>
            <a:gdLst>
              <a:gd name="connsiteX0" fmla="*/ 0 w 11430001"/>
              <a:gd name="connsiteY0" fmla="*/ 0 h 6168789"/>
              <a:gd name="connsiteX1" fmla="*/ 5334002 w 11430001"/>
              <a:gd name="connsiteY1" fmla="*/ 0 h 6168789"/>
              <a:gd name="connsiteX2" fmla="*/ 5334002 w 11430001"/>
              <a:gd name="connsiteY2" fmla="*/ 771523 h 6168789"/>
              <a:gd name="connsiteX3" fmla="*/ 11430001 w 11430001"/>
              <a:gd name="connsiteY3" fmla="*/ 771523 h 6168789"/>
              <a:gd name="connsiteX4" fmla="*/ 11430001 w 11430001"/>
              <a:gd name="connsiteY4" fmla="*/ 6168789 h 6168789"/>
              <a:gd name="connsiteX5" fmla="*/ 0 w 11430001"/>
              <a:gd name="connsiteY5" fmla="*/ 6168789 h 61687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430001" h="6168789">
                <a:moveTo>
                  <a:pt x="0" y="0"/>
                </a:moveTo>
                <a:lnTo>
                  <a:pt x="5334002" y="0"/>
                </a:lnTo>
                <a:lnTo>
                  <a:pt x="5334002" y="771523"/>
                </a:lnTo>
                <a:lnTo>
                  <a:pt x="11430001" y="771523"/>
                </a:lnTo>
                <a:lnTo>
                  <a:pt x="11430001" y="6168789"/>
                </a:lnTo>
                <a:lnTo>
                  <a:pt x="0" y="6168789"/>
                </a:lnTo>
                <a:close/>
              </a:path>
            </a:pathLst>
          </a:cu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fi-FI" noProof="0"/>
          </a:p>
        </p:txBody>
      </p:sp>
      <p:sp>
        <p:nvSpPr>
          <p:cNvPr id="13" name="Otsikko 5">
            <a:extLst>
              <a:ext uri="{FF2B5EF4-FFF2-40B4-BE49-F238E27FC236}">
                <a16:creationId xmlns:a16="http://schemas.microsoft.com/office/drawing/2014/main" id="{4CD44A43-6E39-4FE6-87BB-C65CE8FC6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1517650"/>
            <a:ext cx="4565650" cy="1344613"/>
          </a:xfrm>
        </p:spPr>
        <p:txBody>
          <a:bodyPr rtlCol="0">
            <a:normAutofit/>
          </a:bodyPr>
          <a:lstStyle/>
          <a:p>
            <a:pPr rtl="0"/>
            <a:r>
              <a:rPr lang="fi-FI" noProof="0"/>
              <a:t>Muokkaa ots. perustyyl. napsautt.</a:t>
            </a:r>
          </a:p>
        </p:txBody>
      </p:sp>
      <p:sp>
        <p:nvSpPr>
          <p:cNvPr id="18" name="Kuvan paikkamerkki 17">
            <a:extLst>
              <a:ext uri="{FF2B5EF4-FFF2-40B4-BE49-F238E27FC236}">
                <a16:creationId xmlns:a16="http://schemas.microsoft.com/office/drawing/2014/main" id="{5229EB0D-B986-4E26-BDF3-305AE3233EB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58952" y="883487"/>
            <a:ext cx="4562856" cy="2441448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i-FI" noProof="0"/>
              <a:t>Lisää kuva napsauttamalla kuvaketta</a:t>
            </a:r>
          </a:p>
        </p:txBody>
      </p:sp>
      <p:sp>
        <p:nvSpPr>
          <p:cNvPr id="19" name="Kuvan paikkamerkki 17">
            <a:extLst>
              <a:ext uri="{FF2B5EF4-FFF2-40B4-BE49-F238E27FC236}">
                <a16:creationId xmlns:a16="http://schemas.microsoft.com/office/drawing/2014/main" id="{37E21EC2-9A85-4522-B6AD-3FF227CACDD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58952" y="3593592"/>
            <a:ext cx="4562856" cy="2441448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i-FI" noProof="0"/>
              <a:t>Lisää kuva napsauttamalla kuvaketta</a:t>
            </a:r>
          </a:p>
        </p:txBody>
      </p:sp>
      <p:sp>
        <p:nvSpPr>
          <p:cNvPr id="16" name="Sisällön paikkamerkki 1">
            <a:extLst>
              <a:ext uri="{FF2B5EF4-FFF2-40B4-BE49-F238E27FC236}">
                <a16:creationId xmlns:a16="http://schemas.microsoft.com/office/drawing/2014/main" id="{9F9D0834-E38A-4C71-95D5-A8A2B973AC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8" y="2970213"/>
            <a:ext cx="4565651" cy="3125787"/>
          </a:xfrm>
        </p:spPr>
        <p:txBody>
          <a:bodyPr rtlCol="0">
            <a:normAutofit/>
          </a:bodyPr>
          <a:lstStyle>
            <a:lvl1pPr marL="0" indent="0">
              <a:buNone/>
              <a:defRPr/>
            </a:lvl1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452CFE08-03FE-487B-8963-9FAD3049C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/>
              <a:t>Alatunnisteen esimerkkiteksti</a:t>
            </a:r>
          </a:p>
        </p:txBody>
      </p:sp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B7862271-51F6-4122-9709-D279042F8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i-FI" noProof="0"/>
              <a:t>1.3.20XX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CA935A50-18AE-4CB1-BB10-1CBDD8A7C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B1E4CB7-CB13-4810-BF18-BE31AFC64F93}" type="slidenum">
              <a:rPr lang="fi-FI" noProof="0" smtClean="0"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3198835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sanvaih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uolivapaa piirto: Muoto 7">
            <a:extLst>
              <a:ext uri="{FF2B5EF4-FFF2-40B4-BE49-F238E27FC236}">
                <a16:creationId xmlns:a16="http://schemas.microsoft.com/office/drawing/2014/main" id="{1D03AAFC-F6FA-4A24-BE1D-34AE6AD64C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105524"/>
          </a:xfrm>
          <a:custGeom>
            <a:avLst/>
            <a:gdLst>
              <a:gd name="connsiteX0" fmla="*/ 0 w 12192000"/>
              <a:gd name="connsiteY0" fmla="*/ 0 h 6105524"/>
              <a:gd name="connsiteX1" fmla="*/ 12192000 w 12192000"/>
              <a:gd name="connsiteY1" fmla="*/ 0 h 6105524"/>
              <a:gd name="connsiteX2" fmla="*/ 12192000 w 12192000"/>
              <a:gd name="connsiteY2" fmla="*/ 6105524 h 6105524"/>
              <a:gd name="connsiteX3" fmla="*/ 11435080 w 12192000"/>
              <a:gd name="connsiteY3" fmla="*/ 6105524 h 6105524"/>
              <a:gd name="connsiteX4" fmla="*/ 11435080 w 12192000"/>
              <a:gd name="connsiteY4" fmla="*/ 771523 h 6105524"/>
              <a:gd name="connsiteX5" fmla="*/ 767080 w 12192000"/>
              <a:gd name="connsiteY5" fmla="*/ 771523 h 6105524"/>
              <a:gd name="connsiteX6" fmla="*/ 767080 w 12192000"/>
              <a:gd name="connsiteY6" fmla="*/ 6105524 h 6105524"/>
              <a:gd name="connsiteX7" fmla="*/ 0 w 12192000"/>
              <a:gd name="connsiteY7" fmla="*/ 6105524 h 61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fi-FI" noProof="0"/>
          </a:p>
        </p:txBody>
      </p:sp>
      <p:sp>
        <p:nvSpPr>
          <p:cNvPr id="12" name="Kuvan paikkamerkki 11">
            <a:extLst>
              <a:ext uri="{FF2B5EF4-FFF2-40B4-BE49-F238E27FC236}">
                <a16:creationId xmlns:a16="http://schemas.microsoft.com/office/drawing/2014/main" id="{82190B39-D040-425A-9AD6-58A7533FEA6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46760" y="756284"/>
            <a:ext cx="10698480" cy="534924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i-FI" noProof="0"/>
              <a:t>Lisää kuva napsauttamalla kuvaketta</a:t>
            </a:r>
          </a:p>
        </p:txBody>
      </p:sp>
      <p:sp>
        <p:nvSpPr>
          <p:cNvPr id="15" name="Otsikko 16">
            <a:extLst>
              <a:ext uri="{FF2B5EF4-FFF2-40B4-BE49-F238E27FC236}">
                <a16:creationId xmlns:a16="http://schemas.microsoft.com/office/drawing/2014/main" id="{8950CCE3-163E-46A1-B489-395F3F75FE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33488" y="1517904"/>
            <a:ext cx="3749040" cy="2796945"/>
          </a:xfrm>
        </p:spPr>
        <p:txBody>
          <a:bodyPr rtlCol="0" anchor="ctr">
            <a:normAutofit/>
          </a:bodyPr>
          <a:lstStyle>
            <a:lvl1pPr>
              <a:defRPr sz="6000"/>
            </a:lvl1pPr>
          </a:lstStyle>
          <a:p>
            <a:pPr algn="l" rtl="0"/>
            <a:r>
              <a:rPr lang="fi-FI" noProof="0"/>
              <a:t>Muokkaa ots. perustyyl. napsautt.</a:t>
            </a:r>
          </a:p>
        </p:txBody>
      </p:sp>
      <p:sp>
        <p:nvSpPr>
          <p:cNvPr id="16" name="Alaotsikko 17">
            <a:extLst>
              <a:ext uri="{FF2B5EF4-FFF2-40B4-BE49-F238E27FC236}">
                <a16:creationId xmlns:a16="http://schemas.microsoft.com/office/drawing/2014/main" id="{81E38157-454C-44D5-8D2B-A220A53D78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33488" y="4479368"/>
            <a:ext cx="3666744" cy="1616631"/>
          </a:xfrm>
        </p:spPr>
        <p:txBody>
          <a:bodyPr rtlCol="0"/>
          <a:lstStyle>
            <a:lvl1pPr marL="0" indent="0">
              <a:buNone/>
              <a:defRPr/>
            </a:lvl1pPr>
          </a:lstStyle>
          <a:p>
            <a:pPr algn="l" rtl="0"/>
            <a:r>
              <a:rPr lang="fi-FI" noProof="0"/>
              <a:t>Muokkaa alaotsikon perustyyliä napsautt.</a:t>
            </a:r>
          </a:p>
        </p:txBody>
      </p:sp>
    </p:spTree>
    <p:extLst>
      <p:ext uri="{BB962C8B-B14F-4D97-AF65-F5344CB8AC3E}">
        <p14:creationId xmlns:p14="http://schemas.microsoft.com/office/powerpoint/2010/main" val="1730548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Kaaviotaulu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24C5BB2-C09C-49B0-BAFA-DE1801CD3E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3A47C21-944D-47FE-9519-A25518837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A2AD668-6E19-425C-88F7-AF4220662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/>
              <a:t>Alatunnisteen esimerkkiteksti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C7CE36D-6B7B-4D5E-831E-34A4286D6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i-FI" noProof="0"/>
              <a:t>1.3.20XX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6905C53-CF7C-4936-9E35-1BEBD6836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B1E4CB7-CB13-4810-BF18-BE31AFC64F93}" type="slidenum">
              <a:rPr lang="fi-FI" noProof="0" smtClean="0"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1352512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ina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58EDA639-2F5C-4255-BE42-C41A5ABBC2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67524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fi-FI" noProof="0"/>
          </a:p>
        </p:txBody>
      </p:sp>
      <p:sp useBgFill="1">
        <p:nvSpPr>
          <p:cNvPr id="6" name="Suorakulmio 5">
            <a:extLst>
              <a:ext uri="{FF2B5EF4-FFF2-40B4-BE49-F238E27FC236}">
                <a16:creationId xmlns:a16="http://schemas.microsoft.com/office/drawing/2014/main" id="{E96D6DC8-1218-45DD-BCD3-DF21DFA5B1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62000" y="766762"/>
            <a:ext cx="10668000" cy="5334000"/>
          </a:xfrm>
          <a:prstGeom prst="rect">
            <a:avLst/>
          </a:pr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>
        <p:nvSpPr>
          <p:cNvPr id="12" name="Kuvan paikkamerkki 11">
            <a:extLst>
              <a:ext uri="{FF2B5EF4-FFF2-40B4-BE49-F238E27FC236}">
                <a16:creationId xmlns:a16="http://schemas.microsoft.com/office/drawing/2014/main" id="{8A58F504-65F1-4BFD-A987-54F78AD52D4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58952" y="749808"/>
            <a:ext cx="10744200" cy="539496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i-FI" noProof="0"/>
              <a:t>Lisää kuva napsauttamalla kuvaketta</a:t>
            </a:r>
          </a:p>
        </p:txBody>
      </p:sp>
      <p:sp>
        <p:nvSpPr>
          <p:cNvPr id="13" name="Otsikko 16">
            <a:extLst>
              <a:ext uri="{FF2B5EF4-FFF2-40B4-BE49-F238E27FC236}">
                <a16:creationId xmlns:a16="http://schemas.microsoft.com/office/drawing/2014/main" id="{0B9261BF-90C7-41A0-8711-97168C7479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11112" y="1517904"/>
            <a:ext cx="4480560" cy="2796945"/>
          </a:xfrm>
        </p:spPr>
        <p:txBody>
          <a:bodyPr rtlCol="0" anchor="ctr">
            <a:normAutofit/>
          </a:bodyPr>
          <a:lstStyle>
            <a:lvl1pPr>
              <a:defRPr sz="4400"/>
            </a:lvl1pPr>
          </a:lstStyle>
          <a:p>
            <a:pPr algn="l" rtl="0"/>
            <a:r>
              <a:rPr lang="fi-FI" noProof="0"/>
              <a:t>Muokkaa ots. perustyyl. napsautt.</a:t>
            </a:r>
          </a:p>
        </p:txBody>
      </p:sp>
      <p:sp>
        <p:nvSpPr>
          <p:cNvPr id="14" name="Alaotsikko 17">
            <a:extLst>
              <a:ext uri="{FF2B5EF4-FFF2-40B4-BE49-F238E27FC236}">
                <a16:creationId xmlns:a16="http://schemas.microsoft.com/office/drawing/2014/main" id="{305C0D07-994F-4143-B88E-32EED69E7F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11112" y="4425696"/>
            <a:ext cx="4059936" cy="1189912"/>
          </a:xfrm>
        </p:spPr>
        <p:txBody>
          <a:bodyPr rtlCol="0"/>
          <a:lstStyle>
            <a:lvl1pPr marL="0" indent="0">
              <a:buNone/>
              <a:defRPr/>
            </a:lvl1pPr>
          </a:lstStyle>
          <a:p>
            <a:pPr algn="l" rtl="0"/>
            <a:r>
              <a:rPr lang="fi-FI" noProof="0"/>
              <a:t>Muokkaa alaotsikon perustyyliä napsautt.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452CFE08-03FE-487B-8963-9FAD3049C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fi-FI" noProof="0"/>
              <a:t>Alatunnisteen esimerkkiteksti</a:t>
            </a:r>
          </a:p>
        </p:txBody>
      </p:sp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B7862271-51F6-4122-9709-D279042F8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fi-FI" noProof="0"/>
              <a:t>1.3.20XX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CA935A50-18AE-4CB1-BB10-1CBDD8A7C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CB1E4CB7-CB13-4810-BF18-BE31AFC64F93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2822526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i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CED85A6-A4E6-4160-BE43-8146A989464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29" name="Kuvan paikkamerkki 28">
            <a:extLst>
              <a:ext uri="{FF2B5EF4-FFF2-40B4-BE49-F238E27FC236}">
                <a16:creationId xmlns:a16="http://schemas.microsoft.com/office/drawing/2014/main" id="{26E6BD11-82A7-4729-AD05-B0676F9B1F5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504950" y="2861595"/>
            <a:ext cx="1828800" cy="1993392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i-FI" noProof="0"/>
              <a:t>Lisää kuva napsauttamalla kuvaketta</a:t>
            </a:r>
          </a:p>
        </p:txBody>
      </p:sp>
      <p:sp>
        <p:nvSpPr>
          <p:cNvPr id="19" name="Tekstin paikkamerkki 18">
            <a:extLst>
              <a:ext uri="{FF2B5EF4-FFF2-40B4-BE49-F238E27FC236}">
                <a16:creationId xmlns:a16="http://schemas.microsoft.com/office/drawing/2014/main" id="{6E08135B-D6D5-401C-B151-CDCB20550F1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08760" y="4855464"/>
            <a:ext cx="1828800" cy="594360"/>
          </a:xfrm>
        </p:spPr>
        <p:txBody>
          <a:bodyPr rtlCol="0" anchor="b" anchorCtr="0">
            <a:normAutofit/>
          </a:bodyPr>
          <a:lstStyle>
            <a:lvl1pPr marL="0" indent="0">
              <a:buNone/>
              <a:defRPr sz="2000" b="1">
                <a:latin typeface="+mj-lt"/>
              </a:defRPr>
            </a:lvl1pPr>
            <a:lvl2pPr marL="365760" indent="0">
              <a:buFont typeface="Arial" panose="020B0604020202020204" pitchFamily="34" charset="0"/>
              <a:buNone/>
              <a:defRPr/>
            </a:lvl2pPr>
            <a:lvl3pPr marL="365760" indent="0">
              <a:buNone/>
              <a:defRPr/>
            </a:lvl3pPr>
            <a:lvl4pPr marL="640080" indent="0">
              <a:buFont typeface="Arial" panose="020B0604020202020204" pitchFamily="34" charset="0"/>
              <a:buNone/>
              <a:defRPr/>
            </a:lvl4pPr>
            <a:lvl5pPr marL="612648" indent="0">
              <a:buNone/>
              <a:defRPr/>
            </a:lvl5pPr>
          </a:lstStyle>
          <a:p>
            <a:pPr lvl="0" rtl="0"/>
            <a:r>
              <a:rPr lang="fi-FI" noProof="0"/>
              <a:t>Nimi</a:t>
            </a:r>
          </a:p>
        </p:txBody>
      </p:sp>
      <p:sp>
        <p:nvSpPr>
          <p:cNvPr id="21" name="Tekstin paikkamerkki 20">
            <a:extLst>
              <a:ext uri="{FF2B5EF4-FFF2-40B4-BE49-F238E27FC236}">
                <a16:creationId xmlns:a16="http://schemas.microsoft.com/office/drawing/2014/main" id="{FA587696-63FF-4232-8879-488DFE1C31E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04950" y="5468112"/>
            <a:ext cx="1828800" cy="594360"/>
          </a:xfrm>
        </p:spPr>
        <p:txBody>
          <a:bodyPr rtlCol="0">
            <a:noAutofit/>
          </a:bodyPr>
          <a:lstStyle>
            <a:lvl1pPr marL="0" indent="0">
              <a:buNone/>
              <a:defRPr sz="1600"/>
            </a:lvl1pPr>
            <a:lvl2pPr marL="365760" indent="0">
              <a:buFont typeface="Arial" panose="020B0604020202020204" pitchFamily="34" charset="0"/>
              <a:buNone/>
              <a:defRPr sz="1600"/>
            </a:lvl2pPr>
            <a:lvl3pPr marL="365760" indent="0">
              <a:buNone/>
              <a:defRPr sz="1600"/>
            </a:lvl3pPr>
            <a:lvl4pPr marL="640080" indent="0">
              <a:buFont typeface="Arial" panose="020B0604020202020204" pitchFamily="34" charset="0"/>
              <a:buNone/>
              <a:defRPr sz="1600"/>
            </a:lvl4pPr>
            <a:lvl5pPr marL="612648" indent="0">
              <a:buNone/>
              <a:defRPr sz="1600"/>
            </a:lvl5pPr>
          </a:lstStyle>
          <a:p>
            <a:pPr lvl="0" rtl="0"/>
            <a:r>
              <a:rPr lang="fi-FI" noProof="0"/>
              <a:t>Otsikko</a:t>
            </a:r>
          </a:p>
        </p:txBody>
      </p:sp>
      <p:sp>
        <p:nvSpPr>
          <p:cNvPr id="30" name="Kuvan paikkamerkki 28">
            <a:extLst>
              <a:ext uri="{FF2B5EF4-FFF2-40B4-BE49-F238E27FC236}">
                <a16:creationId xmlns:a16="http://schemas.microsoft.com/office/drawing/2014/main" id="{96507A97-E180-468F-B641-141DBA73864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3953511" y="2861595"/>
            <a:ext cx="1828800" cy="1993392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i-FI" noProof="0"/>
              <a:t>Lisää kuva napsauttamalla kuvaketta</a:t>
            </a:r>
          </a:p>
        </p:txBody>
      </p:sp>
      <p:sp>
        <p:nvSpPr>
          <p:cNvPr id="22" name="Tekstin paikkamerkki 18">
            <a:extLst>
              <a:ext uri="{FF2B5EF4-FFF2-40B4-BE49-F238E27FC236}">
                <a16:creationId xmlns:a16="http://schemas.microsoft.com/office/drawing/2014/main" id="{49BB8F01-AE51-4455-BE0F-8972415A0C0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942757" y="4854889"/>
            <a:ext cx="1828800" cy="594360"/>
          </a:xfrm>
        </p:spPr>
        <p:txBody>
          <a:bodyPr rtlCol="0" anchor="b" anchorCtr="0">
            <a:normAutofit/>
          </a:bodyPr>
          <a:lstStyle>
            <a:lvl1pPr marL="0" indent="0">
              <a:buNone/>
              <a:defRPr sz="2000" b="1">
                <a:latin typeface="+mj-lt"/>
              </a:defRPr>
            </a:lvl1pPr>
            <a:lvl2pPr marL="365760" indent="0">
              <a:buFont typeface="Arial" panose="020B0604020202020204" pitchFamily="34" charset="0"/>
              <a:buNone/>
              <a:defRPr/>
            </a:lvl2pPr>
            <a:lvl3pPr marL="365760" indent="0">
              <a:buNone/>
              <a:defRPr/>
            </a:lvl3pPr>
            <a:lvl4pPr marL="640080" indent="0">
              <a:buFont typeface="Arial" panose="020B0604020202020204" pitchFamily="34" charset="0"/>
              <a:buNone/>
              <a:defRPr/>
            </a:lvl4pPr>
            <a:lvl5pPr marL="612648" indent="0">
              <a:buNone/>
              <a:defRPr/>
            </a:lvl5pPr>
          </a:lstStyle>
          <a:p>
            <a:pPr lvl="0" rtl="0"/>
            <a:r>
              <a:rPr lang="fi-FI" noProof="0"/>
              <a:t>Nimi</a:t>
            </a:r>
          </a:p>
        </p:txBody>
      </p:sp>
      <p:sp>
        <p:nvSpPr>
          <p:cNvPr id="23" name="Tekstin paikkamerkki 20">
            <a:extLst>
              <a:ext uri="{FF2B5EF4-FFF2-40B4-BE49-F238E27FC236}">
                <a16:creationId xmlns:a16="http://schemas.microsoft.com/office/drawing/2014/main" id="{759D2442-D209-4F87-9F2C-19D73A2412D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942757" y="5462491"/>
            <a:ext cx="1828800" cy="594360"/>
          </a:xfrm>
        </p:spPr>
        <p:txBody>
          <a:bodyPr rtlCol="0">
            <a:noAutofit/>
          </a:bodyPr>
          <a:lstStyle>
            <a:lvl1pPr marL="0" indent="0">
              <a:buNone/>
              <a:defRPr sz="1600"/>
            </a:lvl1pPr>
            <a:lvl2pPr marL="365760" indent="0">
              <a:buFont typeface="Arial" panose="020B0604020202020204" pitchFamily="34" charset="0"/>
              <a:buNone/>
              <a:defRPr sz="1600"/>
            </a:lvl2pPr>
            <a:lvl3pPr marL="365760" indent="0">
              <a:buNone/>
              <a:defRPr sz="1600"/>
            </a:lvl3pPr>
            <a:lvl4pPr marL="640080" indent="0">
              <a:buFont typeface="Arial" panose="020B0604020202020204" pitchFamily="34" charset="0"/>
              <a:buNone/>
              <a:defRPr sz="1600"/>
            </a:lvl4pPr>
            <a:lvl5pPr marL="612648" indent="0">
              <a:buNone/>
              <a:defRPr sz="1600"/>
            </a:lvl5pPr>
          </a:lstStyle>
          <a:p>
            <a:pPr lvl="0" rtl="0"/>
            <a:r>
              <a:rPr lang="fi-FI" noProof="0"/>
              <a:t>Otsikko</a:t>
            </a:r>
          </a:p>
        </p:txBody>
      </p:sp>
      <p:sp>
        <p:nvSpPr>
          <p:cNvPr id="31" name="Kuvan paikkamerkki 28">
            <a:extLst>
              <a:ext uri="{FF2B5EF4-FFF2-40B4-BE49-F238E27FC236}">
                <a16:creationId xmlns:a16="http://schemas.microsoft.com/office/drawing/2014/main" id="{A850442C-9915-406C-83D9-8EBE8AD3C243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6391656" y="2861595"/>
            <a:ext cx="1828800" cy="1993392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i-FI" noProof="0"/>
              <a:t>Lisää kuva napsauttamalla kuvaketta</a:t>
            </a:r>
          </a:p>
        </p:txBody>
      </p:sp>
      <p:sp>
        <p:nvSpPr>
          <p:cNvPr id="24" name="Tekstin paikkamerkki 18">
            <a:extLst>
              <a:ext uri="{FF2B5EF4-FFF2-40B4-BE49-F238E27FC236}">
                <a16:creationId xmlns:a16="http://schemas.microsoft.com/office/drawing/2014/main" id="{A596F3D1-5D97-4111-B3D6-FE37290A6B3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391656" y="4855464"/>
            <a:ext cx="1828800" cy="594360"/>
          </a:xfrm>
        </p:spPr>
        <p:txBody>
          <a:bodyPr rtlCol="0" anchor="b" anchorCtr="0">
            <a:normAutofit/>
          </a:bodyPr>
          <a:lstStyle>
            <a:lvl1pPr marL="0" indent="0">
              <a:buNone/>
              <a:defRPr sz="2000" b="1">
                <a:latin typeface="+mj-lt"/>
              </a:defRPr>
            </a:lvl1pPr>
            <a:lvl2pPr marL="365760" indent="0">
              <a:buFont typeface="Arial" panose="020B0604020202020204" pitchFamily="34" charset="0"/>
              <a:buNone/>
              <a:defRPr/>
            </a:lvl2pPr>
            <a:lvl3pPr marL="365760" indent="0">
              <a:buNone/>
              <a:defRPr/>
            </a:lvl3pPr>
            <a:lvl4pPr marL="640080" indent="0">
              <a:buFont typeface="Arial" panose="020B0604020202020204" pitchFamily="34" charset="0"/>
              <a:buNone/>
              <a:defRPr/>
            </a:lvl4pPr>
            <a:lvl5pPr marL="612648" indent="0">
              <a:buNone/>
              <a:defRPr/>
            </a:lvl5pPr>
          </a:lstStyle>
          <a:p>
            <a:pPr lvl="0" rtl="0"/>
            <a:r>
              <a:rPr lang="fi-FI" noProof="0"/>
              <a:t>Nimi</a:t>
            </a:r>
          </a:p>
        </p:txBody>
      </p:sp>
      <p:sp>
        <p:nvSpPr>
          <p:cNvPr id="25" name="Tekstin paikkamerkki 20">
            <a:extLst>
              <a:ext uri="{FF2B5EF4-FFF2-40B4-BE49-F238E27FC236}">
                <a16:creationId xmlns:a16="http://schemas.microsoft.com/office/drawing/2014/main" id="{2D25C272-C21E-4078-818F-B12E10F1827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91656" y="5468112"/>
            <a:ext cx="1828800" cy="594360"/>
          </a:xfrm>
        </p:spPr>
        <p:txBody>
          <a:bodyPr rtlCol="0">
            <a:noAutofit/>
          </a:bodyPr>
          <a:lstStyle>
            <a:lvl1pPr marL="0" indent="0">
              <a:buNone/>
              <a:defRPr sz="1600"/>
            </a:lvl1pPr>
            <a:lvl2pPr marL="365760" indent="0">
              <a:buFont typeface="Arial" panose="020B0604020202020204" pitchFamily="34" charset="0"/>
              <a:buNone/>
              <a:defRPr sz="1600"/>
            </a:lvl2pPr>
            <a:lvl3pPr marL="365760" indent="0">
              <a:buNone/>
              <a:defRPr sz="1600"/>
            </a:lvl3pPr>
            <a:lvl4pPr marL="640080" indent="0">
              <a:buFont typeface="Arial" panose="020B0604020202020204" pitchFamily="34" charset="0"/>
              <a:buNone/>
              <a:defRPr sz="1600"/>
            </a:lvl4pPr>
            <a:lvl5pPr marL="612648" indent="0">
              <a:buNone/>
              <a:defRPr sz="1600"/>
            </a:lvl5pPr>
          </a:lstStyle>
          <a:p>
            <a:pPr lvl="0" rtl="0"/>
            <a:r>
              <a:rPr lang="fi-FI" noProof="0"/>
              <a:t>Otsikko</a:t>
            </a:r>
          </a:p>
        </p:txBody>
      </p:sp>
      <p:sp>
        <p:nvSpPr>
          <p:cNvPr id="32" name="Kuvan paikkamerkki 28">
            <a:extLst>
              <a:ext uri="{FF2B5EF4-FFF2-40B4-BE49-F238E27FC236}">
                <a16:creationId xmlns:a16="http://schemas.microsoft.com/office/drawing/2014/main" id="{05393806-4E48-45A2-8BD7-0BA36566F3CC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8833104" y="2862072"/>
            <a:ext cx="1828800" cy="1993392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i-FI" noProof="0"/>
              <a:t>Lisää kuva napsauttamalla kuvaketta</a:t>
            </a:r>
          </a:p>
        </p:txBody>
      </p:sp>
      <p:sp>
        <p:nvSpPr>
          <p:cNvPr id="26" name="Tekstin paikkamerkki 18">
            <a:extLst>
              <a:ext uri="{FF2B5EF4-FFF2-40B4-BE49-F238E27FC236}">
                <a16:creationId xmlns:a16="http://schemas.microsoft.com/office/drawing/2014/main" id="{DD19656C-C87E-4938-A66D-D6836DBC653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825653" y="4855651"/>
            <a:ext cx="1828800" cy="594360"/>
          </a:xfrm>
        </p:spPr>
        <p:txBody>
          <a:bodyPr rtlCol="0" anchor="b" anchorCtr="0">
            <a:normAutofit/>
          </a:bodyPr>
          <a:lstStyle>
            <a:lvl1pPr marL="0" indent="0">
              <a:buNone/>
              <a:defRPr sz="2000" b="1">
                <a:latin typeface="+mj-lt"/>
              </a:defRPr>
            </a:lvl1pPr>
            <a:lvl2pPr marL="365760" indent="0">
              <a:buFont typeface="Arial" panose="020B0604020202020204" pitchFamily="34" charset="0"/>
              <a:buNone/>
              <a:defRPr/>
            </a:lvl2pPr>
            <a:lvl3pPr marL="365760" indent="0">
              <a:buNone/>
              <a:defRPr/>
            </a:lvl3pPr>
            <a:lvl4pPr marL="640080" indent="0">
              <a:buFont typeface="Arial" panose="020B0604020202020204" pitchFamily="34" charset="0"/>
              <a:buNone/>
              <a:defRPr/>
            </a:lvl4pPr>
            <a:lvl5pPr marL="612648" indent="0">
              <a:buNone/>
              <a:defRPr/>
            </a:lvl5pPr>
          </a:lstStyle>
          <a:p>
            <a:pPr lvl="0" rtl="0"/>
            <a:r>
              <a:rPr lang="fi-FI" noProof="0"/>
              <a:t>Nimi</a:t>
            </a:r>
          </a:p>
        </p:txBody>
      </p:sp>
      <p:sp>
        <p:nvSpPr>
          <p:cNvPr id="27" name="Tekstin paikkamerkki 20">
            <a:extLst>
              <a:ext uri="{FF2B5EF4-FFF2-40B4-BE49-F238E27FC236}">
                <a16:creationId xmlns:a16="http://schemas.microsoft.com/office/drawing/2014/main" id="{DF55E1E1-7FB8-465C-B720-E39D43FFECC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25653" y="5468299"/>
            <a:ext cx="1828800" cy="594360"/>
          </a:xfrm>
        </p:spPr>
        <p:txBody>
          <a:bodyPr rtlCol="0">
            <a:noAutofit/>
          </a:bodyPr>
          <a:lstStyle>
            <a:lvl1pPr marL="0" indent="0">
              <a:buNone/>
              <a:defRPr sz="1600"/>
            </a:lvl1pPr>
            <a:lvl2pPr marL="365760" indent="0">
              <a:buFont typeface="Arial" panose="020B0604020202020204" pitchFamily="34" charset="0"/>
              <a:buNone/>
              <a:defRPr sz="1600"/>
            </a:lvl2pPr>
            <a:lvl3pPr marL="365760" indent="0">
              <a:buNone/>
              <a:defRPr sz="1600"/>
            </a:lvl3pPr>
            <a:lvl4pPr marL="640080" indent="0">
              <a:buFont typeface="Arial" panose="020B0604020202020204" pitchFamily="34" charset="0"/>
              <a:buNone/>
              <a:defRPr sz="1600"/>
            </a:lvl4pPr>
            <a:lvl5pPr marL="612648" indent="0">
              <a:buNone/>
              <a:defRPr sz="1600"/>
            </a:lvl5pPr>
          </a:lstStyle>
          <a:p>
            <a:pPr lvl="0" rtl="0"/>
            <a:r>
              <a:rPr lang="fi-FI" noProof="0"/>
              <a:t>Otsikko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526116E-7A6D-485F-9FA2-25F94D4F4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/>
              <a:t>Alatunnisteen esimerkkiteksti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BA24A80-0792-4B3B-BB5A-8B2BD9109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i-FI" noProof="0"/>
              <a:t>1.3.20XX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B309ADCC-C5F2-4D90-B153-93DF55858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B1E4CB7-CB13-4810-BF18-BE31AFC64F93}" type="slidenum">
              <a:rPr lang="fi-FI" noProof="0" smtClean="0"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13986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ikaj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CED85A6-A4E6-4160-BE43-8146A989464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10" name="Sisällön paikkamerkki 9">
            <a:extLst>
              <a:ext uri="{FF2B5EF4-FFF2-40B4-BE49-F238E27FC236}">
                <a16:creationId xmlns:a16="http://schemas.microsoft.com/office/drawing/2014/main" id="{B0FFFD15-4D1A-45CA-9374-373A700D366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2181225"/>
            <a:ext cx="10515600" cy="3876675"/>
          </a:xfrm>
        </p:spPr>
        <p:txBody>
          <a:bodyPr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526116E-7A6D-485F-9FA2-25F94D4F4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/>
              <a:t>Alatunnisteen esimerkkiteksti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BA24A80-0792-4B3B-BB5A-8B2BD9109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i-FI" noProof="0"/>
              <a:t>1.3.20XX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B309ADCC-C5F2-4D90-B153-93DF55858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B1E4CB7-CB13-4810-BF18-BE31AFC64F93}" type="slidenum">
              <a:rPr lang="fi-FI" noProof="0" smtClean="0"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3318376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sältö 2 saraketta (vertailudi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tsikko 9">
            <a:extLst>
              <a:ext uri="{FF2B5EF4-FFF2-40B4-BE49-F238E27FC236}">
                <a16:creationId xmlns:a16="http://schemas.microsoft.com/office/drawing/2014/main" id="{D9D22302-83E3-4E22-93DF-1E5D463B64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17904" y="1517904"/>
            <a:ext cx="9144000" cy="787146"/>
          </a:xfrm>
        </p:spPr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E90CDE0-3FEB-42A0-8BCC-7DADE7D4A6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5" y="2696718"/>
            <a:ext cx="4334256" cy="606026"/>
          </a:xfrm>
        </p:spPr>
        <p:txBody>
          <a:bodyPr rtlCol="0"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B778B8B-E9A3-44BE-85A6-3E316659A9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17904" y="3397337"/>
            <a:ext cx="4334256" cy="2449645"/>
          </a:xfrm>
        </p:spPr>
        <p:txBody>
          <a:bodyPr rtlCol="0"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60BF1BCA-A435-4779-A6FE-15207141F5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36792" y="2696718"/>
            <a:ext cx="4334256" cy="606026"/>
          </a:xfrm>
        </p:spPr>
        <p:txBody>
          <a:bodyPr rtlCol="0"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249B1923-9749-49E3-88FA-75C326E671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36792" y="3397337"/>
            <a:ext cx="4334256" cy="2449645"/>
          </a:xfrm>
        </p:spPr>
        <p:txBody>
          <a:bodyPr rtlCol="0"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6AF721-83FE-4B57-B910-C395D23FD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/>
              <a:t>Alatunnisteen esimerkkiteksti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7F3A70F0-5AFA-4C5A-812B-220C6A38D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i-FI" noProof="0"/>
              <a:t>1.3.20XX</a:t>
            </a:r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556A5893-52F1-44A1-AE8E-CF094DB41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B1E4CB7-CB13-4810-BF18-BE31AFC64F93}" type="slidenum">
              <a:rPr lang="fi-FI" noProof="0" smtClean="0"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3802833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FFB1D84C-7934-4E5B-B6E4-A1D6EC299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9144000" cy="134416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F6A990F-40AC-447A-964A-840C94A64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4" y="2971800"/>
            <a:ext cx="9144000" cy="3127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7D832A1-FFBA-48B6-B2D0-E5414F1283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05672" y="6400800"/>
            <a:ext cx="18653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 algn="r" rtl="0"/>
            <a:r>
              <a:rPr lang="fi-FI" noProof="0"/>
              <a:t>1.3.20XX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F933EC1-4EE2-4453-841C-CFDFE70894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58952" y="6400800"/>
            <a:ext cx="6099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 rtl="0"/>
            <a:r>
              <a:rPr lang="fi-FI" sz="1000" noProof="0"/>
              <a:t>Alatunnisteen esimerkkiteksti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3CEBA78-E732-44EF-BA0B-FC42F79313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9648" y="6400800"/>
            <a:ext cx="5303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pPr rtl="0"/>
            <a:fld id="{CB1E4CB7-CB13-4810-BF18-BE31AFC64F93}" type="slidenum">
              <a:rPr lang="fi-FI" noProof="0" smtClean="0"/>
              <a:pPr/>
              <a:t>‹#›</a:t>
            </a:fld>
            <a:endParaRPr lang="fi-FI" sz="1000" noProof="0"/>
          </a:p>
        </p:txBody>
      </p:sp>
      <p:sp>
        <p:nvSpPr>
          <p:cNvPr id="8" name="Puolivapaa piirto: Muoto 7">
            <a:extLst>
              <a:ext uri="{FF2B5EF4-FFF2-40B4-BE49-F238E27FC236}">
                <a16:creationId xmlns:a16="http://schemas.microsoft.com/office/drawing/2014/main" id="{49306479-8C4D-4E4A-A330-DFC80A8A01BE}"/>
              </a:ext>
            </a:extLst>
          </p:cNvPr>
          <p:cNvSpPr/>
          <p:nvPr/>
        </p:nvSpPr>
        <p:spPr>
          <a:xfrm>
            <a:off x="0" y="0"/>
            <a:ext cx="12192000" cy="6105524"/>
          </a:xfrm>
          <a:custGeom>
            <a:avLst/>
            <a:gdLst>
              <a:gd name="connsiteX0" fmla="*/ 0 w 12192000"/>
              <a:gd name="connsiteY0" fmla="*/ 0 h 6105524"/>
              <a:gd name="connsiteX1" fmla="*/ 12192000 w 12192000"/>
              <a:gd name="connsiteY1" fmla="*/ 0 h 6105524"/>
              <a:gd name="connsiteX2" fmla="*/ 12192000 w 12192000"/>
              <a:gd name="connsiteY2" fmla="*/ 6105524 h 6105524"/>
              <a:gd name="connsiteX3" fmla="*/ 11435080 w 12192000"/>
              <a:gd name="connsiteY3" fmla="*/ 6105524 h 6105524"/>
              <a:gd name="connsiteX4" fmla="*/ 11435080 w 12192000"/>
              <a:gd name="connsiteY4" fmla="*/ 771523 h 6105524"/>
              <a:gd name="connsiteX5" fmla="*/ 767080 w 12192000"/>
              <a:gd name="connsiteY5" fmla="*/ 771523 h 6105524"/>
              <a:gd name="connsiteX6" fmla="*/ 767080 w 12192000"/>
              <a:gd name="connsiteY6" fmla="*/ 6105524 h 6105524"/>
              <a:gd name="connsiteX7" fmla="*/ 0 w 12192000"/>
              <a:gd name="connsiteY7" fmla="*/ 6105524 h 61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3290441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5" r:id="rId3"/>
    <p:sldLayoutId id="2147483663" r:id="rId4"/>
    <p:sldLayoutId id="2147483650" r:id="rId5"/>
    <p:sldLayoutId id="2147483664" r:id="rId6"/>
    <p:sldLayoutId id="2147483669" r:id="rId7"/>
    <p:sldLayoutId id="2147483654" r:id="rId8"/>
    <p:sldLayoutId id="2147483653" r:id="rId9"/>
    <p:sldLayoutId id="2147483670" r:id="rId10"/>
    <p:sldLayoutId id="2147483662" r:id="rId11"/>
    <p:sldLayoutId id="2147483666" r:id="rId12"/>
  </p:sldLayoutIdLst>
  <p:hf hdr="0"/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42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5760" indent="-365760" algn="l" defTabSz="914400" rtl="0" eaLnBrk="1" latinLnBrk="0" hangingPunct="1">
        <a:lnSpc>
          <a:spcPct val="105000"/>
        </a:lnSpc>
        <a:spcBef>
          <a:spcPts val="900"/>
        </a:spcBef>
        <a:buClr>
          <a:schemeClr val="accent5"/>
        </a:buClr>
        <a:buFont typeface="Avenir Next LT Pro" panose="020B0504020202020204" pitchFamily="34" charset="0"/>
        <a:buChar char="+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indent="0" algn="l" defTabSz="914400" rtl="0" eaLnBrk="1" latinLnBrk="0" hangingPunct="1">
        <a:lnSpc>
          <a:spcPct val="105000"/>
        </a:lnSpc>
        <a:spcBef>
          <a:spcPts val="900"/>
        </a:spcBef>
        <a:buFont typeface="Arial" panose="020B0604020202020204" pitchFamily="34" charset="0"/>
        <a:buNone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640080" indent="-274320" algn="l" defTabSz="914400" rtl="0" eaLnBrk="1" latinLnBrk="0" hangingPunct="1">
        <a:lnSpc>
          <a:spcPct val="105000"/>
        </a:lnSpc>
        <a:spcBef>
          <a:spcPts val="600"/>
        </a:spcBef>
        <a:buClr>
          <a:schemeClr val="accent5"/>
        </a:buClr>
        <a:buFont typeface="Avenir Next LT Pro" panose="020B0504020202020204" pitchFamily="34" charset="0"/>
        <a:buChar char="+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640080" indent="0" algn="l" defTabSz="914400" rtl="0" eaLnBrk="1" latinLnBrk="0" hangingPunct="1">
        <a:lnSpc>
          <a:spcPct val="105000"/>
        </a:lnSpc>
        <a:spcBef>
          <a:spcPts val="600"/>
        </a:spcBef>
        <a:buFontTx/>
        <a:buNone/>
        <a:defRPr sz="1800" i="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886968" indent="-274320" algn="l" defTabSz="914400" rtl="0" eaLnBrk="1" latinLnBrk="0" hangingPunct="1">
        <a:lnSpc>
          <a:spcPct val="105000"/>
        </a:lnSpc>
        <a:spcBef>
          <a:spcPts val="6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6" Type="http://schemas.openxmlformats.org/officeDocument/2006/relationships/hyperlink" Target="mailto:riikka.kiiveri-raappana@oulu.fi" TargetMode="Externa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tsikko 18">
            <a:extLst>
              <a:ext uri="{FF2B5EF4-FFF2-40B4-BE49-F238E27FC236}">
                <a16:creationId xmlns:a16="http://schemas.microsoft.com/office/drawing/2014/main" id="{C60B4E40-ED59-4DFA-97D2-04570E2808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839336"/>
            <a:ext cx="4123899" cy="3475513"/>
          </a:xfrm>
        </p:spPr>
        <p:txBody>
          <a:bodyPr rtlCol="0" anchor="ctr">
            <a:normAutofit/>
          </a:bodyPr>
          <a:lstStyle/>
          <a:p>
            <a:pPr rtl="0"/>
            <a:r>
              <a:rPr lang="fi-FI" dirty="0"/>
              <a:t>KOT2</a:t>
            </a:r>
            <a:br>
              <a:rPr lang="fi-FI" dirty="0"/>
            </a:br>
            <a:r>
              <a:rPr lang="fi-FI" sz="4800" dirty="0"/>
              <a:t>Kotitalouden lukiokurssi </a:t>
            </a:r>
            <a:r>
              <a:rPr lang="fi-FI" dirty="0"/>
              <a:t>2024</a:t>
            </a:r>
          </a:p>
        </p:txBody>
      </p:sp>
      <p:sp>
        <p:nvSpPr>
          <p:cNvPr id="20" name="Alaotsikko 19">
            <a:extLst>
              <a:ext uri="{FF2B5EF4-FFF2-40B4-BE49-F238E27FC236}">
                <a16:creationId xmlns:a16="http://schemas.microsoft.com/office/drawing/2014/main" id="{35E6FB68-BA70-4F6F-9874-1F349422D8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4570807"/>
            <a:ext cx="4123899" cy="1524000"/>
          </a:xfrm>
        </p:spPr>
        <p:txBody>
          <a:bodyPr rtlCol="0"/>
          <a:lstStyle/>
          <a:p>
            <a:pPr rtl="0"/>
            <a:r>
              <a:rPr lang="fi-FI" dirty="0"/>
              <a:t>Riikka Kiiveri-Raappana</a:t>
            </a:r>
          </a:p>
        </p:txBody>
      </p:sp>
      <p:pic>
        <p:nvPicPr>
          <p:cNvPr id="10" name="Kuvan paikkamerkki 9" descr="Kuva keltaisesta smoothiesta ja taustalla hedelmiä.&#10;">
            <a:extLst>
              <a:ext uri="{FF2B5EF4-FFF2-40B4-BE49-F238E27FC236}">
                <a16:creationId xmlns:a16="http://schemas.microsoft.com/office/drawing/2014/main" id="{EAC24423-E635-494B-9CD9-DF28FD91BE73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30952" y="754711"/>
            <a:ext cx="6099048" cy="5340096"/>
          </a:xfrm>
        </p:spPr>
      </p:pic>
    </p:spTree>
    <p:extLst>
      <p:ext uri="{BB962C8B-B14F-4D97-AF65-F5344CB8AC3E}">
        <p14:creationId xmlns:p14="http://schemas.microsoft.com/office/powerpoint/2010/main" val="901401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24CF172-3947-42CE-B33F-43FB799FDB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1940" y="1517652"/>
            <a:ext cx="5998059" cy="1344613"/>
          </a:xfrm>
        </p:spPr>
        <p:txBody>
          <a:bodyPr rtlCol="0"/>
          <a:lstStyle/>
          <a:p>
            <a:pPr rtl="0"/>
            <a:r>
              <a:rPr lang="fi-FI" dirty="0"/>
              <a:t>Kurssin suorittaminen</a:t>
            </a:r>
          </a:p>
        </p:txBody>
      </p:sp>
      <p:pic>
        <p:nvPicPr>
          <p:cNvPr id="8" name="Kuvan paikkamerkki 7" descr="Kuva vadelmista">
            <a:extLst>
              <a:ext uri="{FF2B5EF4-FFF2-40B4-BE49-F238E27FC236}">
                <a16:creationId xmlns:a16="http://schemas.microsoft.com/office/drawing/2014/main" id="{4261B567-0AEE-4B25-B882-091D29B2DB1A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8293" y="1517652"/>
            <a:ext cx="1947672" cy="2295144"/>
          </a:xfrm>
        </p:spPr>
      </p:pic>
      <p:pic>
        <p:nvPicPr>
          <p:cNvPr id="10" name="Kuvan paikkamerkki 9" descr="Kuva viipaloiduista kiiveistä">
            <a:extLst>
              <a:ext uri="{FF2B5EF4-FFF2-40B4-BE49-F238E27FC236}">
                <a16:creationId xmlns:a16="http://schemas.microsoft.com/office/drawing/2014/main" id="{E7D4F42E-FC10-4897-B233-22F58F00B850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15768" y="1517904"/>
            <a:ext cx="1947672" cy="2295144"/>
          </a:xfrm>
        </p:spPr>
      </p:pic>
      <p:pic>
        <p:nvPicPr>
          <p:cNvPr id="12" name="Kuvan paikkamerkki 11" descr="Kuva keltaisesta smoothiesta ja taustalla hedelmiä">
            <a:extLst>
              <a:ext uri="{FF2B5EF4-FFF2-40B4-BE49-F238E27FC236}">
                <a16:creationId xmlns:a16="http://schemas.microsoft.com/office/drawing/2014/main" id="{E36C0D92-B4CD-4560-A77C-BEAFB12733DE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8096" y="3800858"/>
            <a:ext cx="3895344" cy="2295144"/>
          </a:xfrm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2F14772-A1EE-4EA8-8C5D-46383706A5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9352" y="2530136"/>
            <a:ext cx="6520648" cy="40304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3200" b="0" i="0" dirty="0">
                <a:solidFill>
                  <a:srgbClr val="333333"/>
                </a:solidFill>
                <a:effectLst/>
                <a:latin typeface="Arial"/>
                <a:cs typeface="Arial"/>
              </a:rPr>
              <a:t>Itsenäisesti tehtävälle projektityölle on varattu 6</a:t>
            </a:r>
            <a:r>
              <a:rPr lang="fi-FI" sz="3200" dirty="0">
                <a:solidFill>
                  <a:srgbClr val="333333"/>
                </a:solidFill>
                <a:latin typeface="Arial"/>
                <a:cs typeface="Arial"/>
              </a:rPr>
              <a:t> </a:t>
            </a:r>
            <a:r>
              <a:rPr lang="fi-FI" sz="3200" b="0" i="0" dirty="0">
                <a:solidFill>
                  <a:srgbClr val="333333"/>
                </a:solidFill>
                <a:effectLst/>
                <a:latin typeface="Arial"/>
                <a:cs typeface="Arial"/>
              </a:rPr>
              <a:t>x 75 min. kurssisuunnitelmasta. </a:t>
            </a:r>
          </a:p>
          <a:p>
            <a:pPr algn="l"/>
            <a:endParaRPr lang="fi-FI" sz="3200" b="0" i="0" dirty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  <a:p>
            <a:r>
              <a:rPr lang="fi-FI" sz="3200" b="1" i="0" dirty="0">
                <a:solidFill>
                  <a:srgbClr val="333333"/>
                </a:solidFill>
                <a:effectLst/>
                <a:latin typeface="Arial"/>
                <a:cs typeface="Arial"/>
              </a:rPr>
              <a:t>Viimeinen palautuspäivä on perjan</a:t>
            </a:r>
            <a:r>
              <a:rPr lang="fi-FI" sz="3200" b="1" dirty="0">
                <a:solidFill>
                  <a:srgbClr val="333333"/>
                </a:solidFill>
                <a:latin typeface="Arial"/>
                <a:cs typeface="Arial"/>
              </a:rPr>
              <a:t>tai 8.11.2024</a:t>
            </a:r>
            <a:endParaRPr lang="fi-FI" sz="3200" b="0" i="0" dirty="0">
              <a:solidFill>
                <a:srgbClr val="333333"/>
              </a:solidFill>
              <a:effectLst/>
              <a:latin typeface="Arial"/>
              <a:cs typeface="Arial"/>
            </a:endParaRPr>
          </a:p>
        </p:txBody>
      </p:sp>
      <p:sp>
        <p:nvSpPr>
          <p:cNvPr id="24" name="Dian numeron paikkamerkki 23">
            <a:extLst>
              <a:ext uri="{FF2B5EF4-FFF2-40B4-BE49-F238E27FC236}">
                <a16:creationId xmlns:a16="http://schemas.microsoft.com/office/drawing/2014/main" id="{B583B8C6-95CF-4DD9-AFF1-3E252935F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99648" y="6400800"/>
            <a:ext cx="530352" cy="365125"/>
          </a:xfrm>
        </p:spPr>
        <p:txBody>
          <a:bodyPr rtlCol="0"/>
          <a:lstStyle/>
          <a:p>
            <a:pPr rtl="0"/>
            <a:fld id="{CB1E4CB7-CB13-4810-BF18-BE31AFC64F93}" type="slidenum">
              <a:rPr lang="fi-FI" smtClean="0"/>
              <a:pPr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0502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3393C99-3405-401F-845E-319BF9031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1517650"/>
            <a:ext cx="4565650" cy="1344613"/>
          </a:xfrm>
        </p:spPr>
        <p:txBody>
          <a:bodyPr rtlCol="0"/>
          <a:lstStyle/>
          <a:p>
            <a:pPr rtl="0"/>
            <a:r>
              <a:rPr lang="fi-FI" dirty="0"/>
              <a:t>Kurssin suorittaminen</a:t>
            </a:r>
          </a:p>
        </p:txBody>
      </p:sp>
      <p:pic>
        <p:nvPicPr>
          <p:cNvPr id="7" name="Kuvan paikkamerkki 6" descr="Kuva kolmesta kokista keittiössä&#10;">
            <a:extLst>
              <a:ext uri="{FF2B5EF4-FFF2-40B4-BE49-F238E27FC236}">
                <a16:creationId xmlns:a16="http://schemas.microsoft.com/office/drawing/2014/main" id="{E477BA3C-A009-4BDC-A7A7-098178B98972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8952" y="883487"/>
            <a:ext cx="4562856" cy="2441448"/>
          </a:xfrm>
        </p:spPr>
      </p:pic>
      <p:pic>
        <p:nvPicPr>
          <p:cNvPr id="9" name="Kuvan paikkamerkki 8" descr="Kuva miesbaristasta valmistamassa espressoa">
            <a:extLst>
              <a:ext uri="{FF2B5EF4-FFF2-40B4-BE49-F238E27FC236}">
                <a16:creationId xmlns:a16="http://schemas.microsoft.com/office/drawing/2014/main" id="{21E22B30-BB43-4D87-8912-20A7E7CA7C50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8952" y="3593592"/>
            <a:ext cx="4562856" cy="2441448"/>
          </a:xfrm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073D1DB-1EA9-40AB-8379-2FFFEEA58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8" y="2970213"/>
            <a:ext cx="4565651" cy="3554874"/>
          </a:xfrm>
        </p:spPr>
        <p:txBody>
          <a:bodyPr rtlCol="0">
            <a:normAutofit fontScale="92500"/>
          </a:bodyPr>
          <a:lstStyle/>
          <a:p>
            <a:pPr algn="l"/>
            <a:r>
              <a:rPr lang="fi-FI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Kurssin hyväksyttyyn suorittamiseen kuuluvat:</a:t>
            </a:r>
          </a:p>
          <a:p>
            <a:pPr algn="l"/>
            <a:r>
              <a:rPr lang="fi-FI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* Läsnäolo oppitunneilla ja mahdollisten poissaolojen korvaavien tehtävien tekeminen</a:t>
            </a:r>
          </a:p>
          <a:p>
            <a:pPr algn="l"/>
            <a:r>
              <a:rPr lang="fi-FI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* Projektityön tekeminen &amp; palauttaminen</a:t>
            </a:r>
          </a:p>
          <a:p>
            <a:pPr algn="l"/>
            <a:r>
              <a:rPr lang="fi-FI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  -&gt;  Muista erityisruokavaliot!!</a:t>
            </a:r>
          </a:p>
          <a:p>
            <a:pPr algn="l"/>
            <a:endParaRPr lang="fi-FI" b="0" i="0" dirty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  <a:p>
            <a:pPr rtl="0"/>
            <a:endParaRPr lang="fi-FI" dirty="0"/>
          </a:p>
        </p:txBody>
      </p:sp>
      <p:sp>
        <p:nvSpPr>
          <p:cNvPr id="15" name="Dian numeron paikkamerkki 14">
            <a:extLst>
              <a:ext uri="{FF2B5EF4-FFF2-40B4-BE49-F238E27FC236}">
                <a16:creationId xmlns:a16="http://schemas.microsoft.com/office/drawing/2014/main" id="{6EA7615A-2736-464C-81F6-BFD25DAD0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99648" y="6400800"/>
            <a:ext cx="530352" cy="365125"/>
          </a:xfrm>
        </p:spPr>
        <p:txBody>
          <a:bodyPr rtlCol="0"/>
          <a:lstStyle/>
          <a:p>
            <a:pPr rtl="0"/>
            <a:fld id="{CB1E4CB7-CB13-4810-BF18-BE31AFC64F93}" type="slidenum">
              <a:rPr lang="fi-FI" smtClean="0"/>
              <a:pPr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92817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8F0D641-5445-4CDB-BF23-DE481B54B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1874" y="1517903"/>
            <a:ext cx="5250030" cy="1345115"/>
          </a:xfrm>
        </p:spPr>
        <p:txBody>
          <a:bodyPr rtlCol="0"/>
          <a:lstStyle/>
          <a:p>
            <a:pPr rtl="0"/>
            <a:r>
              <a:rPr lang="fi-FI" dirty="0"/>
              <a:t>Projektityö</a:t>
            </a:r>
          </a:p>
        </p:txBody>
      </p:sp>
      <p:pic>
        <p:nvPicPr>
          <p:cNvPr id="9" name="Kuvan paikkamerkki 8" descr="2 palleroteetä">
            <a:extLst>
              <a:ext uri="{FF2B5EF4-FFF2-40B4-BE49-F238E27FC236}">
                <a16:creationId xmlns:a16="http://schemas.microsoft.com/office/drawing/2014/main" id="{9597FE60-D33F-4396-96D4-A39211C7BEBC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8952" y="758952"/>
            <a:ext cx="1947672" cy="2670048"/>
          </a:xfrm>
        </p:spPr>
      </p:pic>
      <p:pic>
        <p:nvPicPr>
          <p:cNvPr id="13" name="Kuvan paikkamerkki 12" descr="Kuva kasasta appelsiineja">
            <a:extLst>
              <a:ext uri="{FF2B5EF4-FFF2-40B4-BE49-F238E27FC236}">
                <a16:creationId xmlns:a16="http://schemas.microsoft.com/office/drawing/2014/main" id="{BAF054B5-6ECC-4B09-AF24-E197E92B666B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8952" y="3424237"/>
            <a:ext cx="1947672" cy="2679192"/>
          </a:xfrm>
        </p:spPr>
      </p:pic>
      <p:pic>
        <p:nvPicPr>
          <p:cNvPr id="11" name="Kuvan paikkamerkki 10" descr="Kuva limetinviipaleesta">
            <a:extLst>
              <a:ext uri="{FF2B5EF4-FFF2-40B4-BE49-F238E27FC236}">
                <a16:creationId xmlns:a16="http://schemas.microsoft.com/office/drawing/2014/main" id="{A4AD4D85-8AC5-40A8-A629-874220E829DE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06624" y="758952"/>
            <a:ext cx="1947672" cy="2670048"/>
          </a:xfrm>
        </p:spPr>
      </p:pic>
      <p:pic>
        <p:nvPicPr>
          <p:cNvPr id="20" name="Kuvan paikkamerkki 19" descr="Kuva värikkäistä mehujäistä">
            <a:extLst>
              <a:ext uri="{FF2B5EF4-FFF2-40B4-BE49-F238E27FC236}">
                <a16:creationId xmlns:a16="http://schemas.microsoft.com/office/drawing/2014/main" id="{0AEF3DEC-195E-48C8-88CA-3F27EF80BF61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06624" y="3424237"/>
            <a:ext cx="1947672" cy="2679192"/>
          </a:xfrm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0C06BF1-24A8-4CC3-B36E-FCFA069BEC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1874" y="2166151"/>
            <a:ext cx="5250030" cy="3932897"/>
          </a:xfrm>
        </p:spPr>
        <p:txBody>
          <a:bodyPr rtlCol="0">
            <a:no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fi-FI" dirty="0" err="1">
                <a:solidFill>
                  <a:srgbClr val="000000"/>
                </a:solidFill>
                <a:latin typeface="Open Sans" panose="020B0606030504020204" pitchFamily="34" charset="0"/>
              </a:rPr>
              <a:t>PedaNet</a:t>
            </a:r>
            <a:r>
              <a:rPr lang="fi-FI" dirty="0">
                <a:solidFill>
                  <a:srgbClr val="000000"/>
                </a:solidFill>
                <a:latin typeface="Open Sans" panose="020B0606030504020204" pitchFamily="34" charset="0"/>
              </a:rPr>
              <a:t>-</a:t>
            </a:r>
            <a:r>
              <a:rPr lang="fi-FI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kansioon palautetaan kotitalouden projektityöt.</a:t>
            </a:r>
            <a:br>
              <a:rPr lang="fi-FI" dirty="0"/>
            </a:br>
            <a:r>
              <a:rPr lang="fi-FI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Tee työsi PowerPointilla tai jollain muulla esitystyökalulla. Tee työhösi kansilehti tai otsikkodia.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Kerro aiheesta yleisesti.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Liitä mukaan joku yllättävä tieto tai harvoin tiedetty asia.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Kirjaa lähteet työsi loppuun.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Kuvita esitys.</a:t>
            </a:r>
          </a:p>
          <a:p>
            <a:r>
              <a:rPr lang="fi-FI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Projektin laajuus on minimissään 6 diaa + otsikko.</a:t>
            </a:r>
            <a:endParaRPr lang="fi-FI" dirty="0"/>
          </a:p>
        </p:txBody>
      </p:sp>
      <p:sp>
        <p:nvSpPr>
          <p:cNvPr id="18" name="Dian numeron paikkamerkki 17">
            <a:extLst>
              <a:ext uri="{FF2B5EF4-FFF2-40B4-BE49-F238E27FC236}">
                <a16:creationId xmlns:a16="http://schemas.microsoft.com/office/drawing/2014/main" id="{C96B839E-3F89-48A0-913B-EF8CF3290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99648" y="6400800"/>
            <a:ext cx="530352" cy="365125"/>
          </a:xfrm>
        </p:spPr>
        <p:txBody>
          <a:bodyPr rtlCol="0"/>
          <a:lstStyle/>
          <a:p>
            <a:pPr rtl="0"/>
            <a:fld id="{CB1E4CB7-CB13-4810-BF18-BE31AFC64F93}" type="slidenum">
              <a:rPr lang="fi-FI" smtClean="0"/>
              <a:pPr rtl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0275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n paikkamerkki 5" descr="Kuva vesilasista, jossa on appelsiiniviipaleita ja mustikoita&#10;">
            <a:extLst>
              <a:ext uri="{FF2B5EF4-FFF2-40B4-BE49-F238E27FC236}">
                <a16:creationId xmlns:a16="http://schemas.microsoft.com/office/drawing/2014/main" id="{1B04B052-E6DF-4BF0-8FE7-9B077DDAB09E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8952" y="749808"/>
            <a:ext cx="10744200" cy="5394960"/>
          </a:xfr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FA425EA5-DA2A-4F5D-9C8A-A8DD11EE97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11112" y="1517904"/>
            <a:ext cx="4480560" cy="2796945"/>
          </a:xfrm>
        </p:spPr>
        <p:txBody>
          <a:bodyPr rtlCol="0">
            <a:normAutofit fontScale="90000"/>
          </a:bodyPr>
          <a:lstStyle/>
          <a:p>
            <a:pPr rtl="0"/>
            <a:r>
              <a:rPr lang="fi-FI"/>
              <a:t>Aloita lopettamalla </a:t>
            </a:r>
            <a:br>
              <a:rPr lang="fi-FI"/>
            </a:br>
            <a:r>
              <a:rPr lang="fi-FI"/>
              <a:t>jutustelu ja ryhtymällä hommiin.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7CF293A-C923-4F3F-AE8F-23F74E3B00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11112" y="4425696"/>
            <a:ext cx="4059936" cy="1189912"/>
          </a:xfrm>
        </p:spPr>
        <p:txBody>
          <a:bodyPr rtlCol="0"/>
          <a:lstStyle/>
          <a:p>
            <a:pPr rtl="0"/>
            <a:r>
              <a:rPr lang="fi-FI"/>
              <a:t>Walt Disney</a:t>
            </a:r>
          </a:p>
        </p:txBody>
      </p:sp>
      <p:sp>
        <p:nvSpPr>
          <p:cNvPr id="11" name="Päivämäärän paikkamerkki 10">
            <a:extLst>
              <a:ext uri="{FF2B5EF4-FFF2-40B4-BE49-F238E27FC236}">
                <a16:creationId xmlns:a16="http://schemas.microsoft.com/office/drawing/2014/main" id="{4104F275-9E95-47DD-859C-DF128F4F68E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05672" y="6400800"/>
            <a:ext cx="1865376" cy="365125"/>
          </a:xfrm>
        </p:spPr>
        <p:txBody>
          <a:bodyPr rtlCol="0"/>
          <a:lstStyle/>
          <a:p>
            <a:pPr rtl="0"/>
            <a:r>
              <a:rPr lang="fi-FI"/>
              <a:t>1.3.20XX</a:t>
            </a:r>
          </a:p>
        </p:txBody>
      </p:sp>
      <p:sp>
        <p:nvSpPr>
          <p:cNvPr id="13" name="Dian numeron paikkamerkki 12">
            <a:extLst>
              <a:ext uri="{FF2B5EF4-FFF2-40B4-BE49-F238E27FC236}">
                <a16:creationId xmlns:a16="http://schemas.microsoft.com/office/drawing/2014/main" id="{48AF2CAF-4D8D-43C4-8EC0-040A1E489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99648" y="6400800"/>
            <a:ext cx="530352" cy="365125"/>
          </a:xfrm>
        </p:spPr>
        <p:txBody>
          <a:bodyPr rtlCol="0"/>
          <a:lstStyle/>
          <a:p>
            <a:pPr rtl="0"/>
            <a:fld id="{CB1E4CB7-CB13-4810-BF18-BE31AFC64F93}" type="slidenum">
              <a:rPr lang="fi-FI" smtClean="0"/>
              <a:pPr rtl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408467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n paikkamerkki 7" descr="Kuva limetinviipaleesta">
            <a:extLst>
              <a:ext uri="{FF2B5EF4-FFF2-40B4-BE49-F238E27FC236}">
                <a16:creationId xmlns:a16="http://schemas.microsoft.com/office/drawing/2014/main" id="{9056A385-DF9B-4C71-BB88-1620C27E8ADA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8952" y="761988"/>
            <a:ext cx="3566160" cy="2660904"/>
          </a:xfrm>
        </p:spPr>
      </p:pic>
      <p:pic>
        <p:nvPicPr>
          <p:cNvPr id="10" name="Kuvan paikkamerkki 9" descr="Kuva värikkäistä mehujäistä">
            <a:extLst>
              <a:ext uri="{FF2B5EF4-FFF2-40B4-BE49-F238E27FC236}">
                <a16:creationId xmlns:a16="http://schemas.microsoft.com/office/drawing/2014/main" id="{99655ACF-0F87-4DB8-A51C-23BE0F9CC3E4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294632" y="761980"/>
            <a:ext cx="3566160" cy="2660904"/>
          </a:xfrm>
        </p:spPr>
      </p:pic>
      <p:pic>
        <p:nvPicPr>
          <p:cNvPr id="12" name="Kuvan paikkamerkki 11" descr="Lähikuva vihreästä omenasta ja vesipisaroista">
            <a:extLst>
              <a:ext uri="{FF2B5EF4-FFF2-40B4-BE49-F238E27FC236}">
                <a16:creationId xmlns:a16="http://schemas.microsoft.com/office/drawing/2014/main" id="{CAC4BF70-8F99-4595-A84D-6DF3039EBA03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859598" y="761980"/>
            <a:ext cx="3566160" cy="2660904"/>
          </a:xfr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2DFC2480-21DF-4547-B928-8E2BEDC475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3822282"/>
            <a:ext cx="5012266" cy="2273710"/>
          </a:xfrm>
        </p:spPr>
        <p:txBody>
          <a:bodyPr rtlCol="0"/>
          <a:lstStyle/>
          <a:p>
            <a:pPr rtl="0"/>
            <a:r>
              <a:rPr lang="fi-FI" dirty="0"/>
              <a:t>Kiitos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BC2C5F0-17A2-4505-B62E-A5178B8CB7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7734" y="3822282"/>
            <a:ext cx="4607484" cy="2273710"/>
          </a:xfrm>
        </p:spPr>
        <p:txBody>
          <a:bodyPr rtlCol="0">
            <a:normAutofit/>
          </a:bodyPr>
          <a:lstStyle/>
          <a:p>
            <a:pPr rtl="0"/>
            <a:r>
              <a:rPr lang="fi-FI" dirty="0"/>
              <a:t>Riikka Kiiveri-Raappana</a:t>
            </a:r>
          </a:p>
          <a:p>
            <a:pPr rtl="0"/>
            <a:r>
              <a:rPr lang="fi-FI" dirty="0">
                <a:hlinkClick r:id="rId6"/>
              </a:rPr>
              <a:t>riikka.kiiveri-raappana@oulu.fi</a:t>
            </a:r>
            <a:endParaRPr lang="fi-FI" dirty="0"/>
          </a:p>
          <a:p>
            <a:pPr rtl="0"/>
            <a:r>
              <a:rPr lang="fi-FI" dirty="0"/>
              <a:t>040 745 4253</a:t>
            </a:r>
          </a:p>
        </p:txBody>
      </p:sp>
      <p:sp>
        <p:nvSpPr>
          <p:cNvPr id="14" name="Alatunnisteen paikkamerkki 13">
            <a:extLst>
              <a:ext uri="{FF2B5EF4-FFF2-40B4-BE49-F238E27FC236}">
                <a16:creationId xmlns:a16="http://schemas.microsoft.com/office/drawing/2014/main" id="{C477F264-F65D-4387-BC7C-C7ABF157E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58952" y="6400800"/>
            <a:ext cx="6099048" cy="365125"/>
          </a:xfrm>
        </p:spPr>
        <p:txBody>
          <a:bodyPr rtlCol="0"/>
          <a:lstStyle/>
          <a:p>
            <a:pPr rtl="0"/>
            <a:r>
              <a:rPr lang="fi-FI"/>
              <a:t>Alatunnisteen esimerkkiteksti</a:t>
            </a:r>
          </a:p>
        </p:txBody>
      </p:sp>
      <p:sp>
        <p:nvSpPr>
          <p:cNvPr id="13" name="Päivämäärän paikkamerkki 12">
            <a:extLst>
              <a:ext uri="{FF2B5EF4-FFF2-40B4-BE49-F238E27FC236}">
                <a16:creationId xmlns:a16="http://schemas.microsoft.com/office/drawing/2014/main" id="{0F7E0785-BC2C-4F58-B5AF-3AC18AC72BB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05672" y="6400800"/>
            <a:ext cx="1865376" cy="365125"/>
          </a:xfrm>
        </p:spPr>
        <p:txBody>
          <a:bodyPr rtlCol="0"/>
          <a:lstStyle/>
          <a:p>
            <a:pPr rtl="0"/>
            <a:r>
              <a:rPr lang="fi-FI"/>
              <a:t>1.3.20XX</a:t>
            </a:r>
          </a:p>
        </p:txBody>
      </p:sp>
      <p:sp>
        <p:nvSpPr>
          <p:cNvPr id="15" name="Dian numeron paikkamerkki 14">
            <a:extLst>
              <a:ext uri="{FF2B5EF4-FFF2-40B4-BE49-F238E27FC236}">
                <a16:creationId xmlns:a16="http://schemas.microsoft.com/office/drawing/2014/main" id="{3A04B45E-16DF-47B9-900E-047D593DF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99648" y="6400800"/>
            <a:ext cx="530352" cy="365125"/>
          </a:xfrm>
        </p:spPr>
        <p:txBody>
          <a:bodyPr rtlCol="0"/>
          <a:lstStyle/>
          <a:p>
            <a:pPr rtl="0"/>
            <a:fld id="{CB1E4CB7-CB13-4810-BF18-BE31AFC64F93}" type="slidenum">
              <a:rPr lang="fi-FI" smtClean="0"/>
              <a:pPr rtl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72894961"/>
      </p:ext>
    </p:extLst>
  </p:cSld>
  <p:clrMapOvr>
    <a:masterClrMapping/>
  </p:clrMapOvr>
</p:sld>
</file>

<file path=ppt/theme/theme1.xml><?xml version="1.0" encoding="utf-8"?>
<a:theme xmlns:a="http://schemas.openxmlformats.org/drawingml/2006/main" name="PrismaticVTI">
  <a:themeElements>
    <a:clrScheme name="Prismatic">
      <a:dk1>
        <a:sysClr val="windowText" lastClr="000000"/>
      </a:dk1>
      <a:lt1>
        <a:sysClr val="window" lastClr="FFFFFF"/>
      </a:lt1>
      <a:dk2>
        <a:srgbClr val="131523"/>
      </a:dk2>
      <a:lt2>
        <a:srgbClr val="E7E6E6"/>
      </a:lt2>
      <a:accent1>
        <a:srgbClr val="42B3BD"/>
      </a:accent1>
      <a:accent2>
        <a:srgbClr val="51B851"/>
      </a:accent2>
      <a:accent3>
        <a:srgbClr val="B5A603"/>
      </a:accent3>
      <a:accent4>
        <a:srgbClr val="F58505"/>
      </a:accent4>
      <a:accent5>
        <a:srgbClr val="FA2481"/>
      </a:accent5>
      <a:accent6>
        <a:srgbClr val="9CA2AB"/>
      </a:accent6>
      <a:hlink>
        <a:srgbClr val="FA2481"/>
      </a:hlink>
      <a:folHlink>
        <a:srgbClr val="57618E"/>
      </a:folHlink>
    </a:clrScheme>
    <a:fontScheme name="Custom 166">
      <a:majorFont>
        <a:latin typeface="Aharoni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51756650_TF56076705_Win32" id="{54153730-026C-4AEE-809A-C1ACA63F2D56}" vid="{429494BB-2A1D-47FB-8C56-191FFA7FCA04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8" ma:contentTypeDescription="Create a new document." ma:contentTypeScope="" ma:versionID="22a266b9fa9a230c5a512669d8b298c3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eddc33fff6b14141ee5c74a0d29ea6a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cf76f155ced4ddcb4097134ff3c332f" ma:index="24" nillable="true" ma:taxonomy="true" ma:internalName="lcf76f155ced4ddcb4097134ff3c332f" ma:taxonomyFieldName="MediaServiceAITags" ma:displayName="Image Tags" ma:readOnly="false" ma:fieldId="{5cf76f15-5ced-4ddc-b409-7134ff3c332f}" ma:taxonomyMulti="true" ma:sspId="e385fb40-52d4-4fae-9c5b-3e8ff8a5878e" ma:termSetId="09814cd3-568e-4e90-9814-8d621ff8fb84" ma:anchorId="00000000-0000-0000-0000-000000000000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lcf76f155ced4ddcb4097134ff3c332f xmlns="71af3243-3dd4-4a8d-8c0d-dd76da1f02a5">
      <Terms xmlns="http://schemas.microsoft.com/office/infopath/2007/PartnerControls"/>
    </lcf76f155ced4ddcb4097134ff3c332f>
    <TaxCatchAll xmlns="230e9df3-be65-4c73-a93b-d1236ebd677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93076797-8467-41BB-91A7-9AE8328A685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6272451-D558-4710-AF52-0EC1BD4C424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6B19C5C-61AD-4793-BB9D-6401AD34A775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{713F2453-7A75-4201-810E-6BD8E9599440}tf56076705_win32</Template>
  <TotalTime>44</TotalTime>
  <Words>142</Words>
  <Application>Microsoft Office PowerPoint</Application>
  <PresentationFormat>Laajakuva</PresentationFormat>
  <Paragraphs>38</Paragraphs>
  <Slides>6</Slides>
  <Notes>6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2" baseType="lpstr">
      <vt:lpstr>Aharoni</vt:lpstr>
      <vt:lpstr>Arial</vt:lpstr>
      <vt:lpstr>Avenir Next LT Pro</vt:lpstr>
      <vt:lpstr>Calibri</vt:lpstr>
      <vt:lpstr>Open Sans</vt:lpstr>
      <vt:lpstr>PrismaticVTI</vt:lpstr>
      <vt:lpstr>KOT2 Kotitalouden lukiokurssi 2024</vt:lpstr>
      <vt:lpstr>Kurssin suorittaminen</vt:lpstr>
      <vt:lpstr>Kurssin suorittaminen</vt:lpstr>
      <vt:lpstr>Projektityö</vt:lpstr>
      <vt:lpstr>Aloita lopettamalla  jutustelu ja ryhtymällä hommiin.</vt:lpstr>
      <vt:lpstr>Kiitos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KOT1 Kotitalouden lukiokurssi 2022</dc:title>
  <dc:creator>Riikka Kiiveri-Raappana</dc:creator>
  <cp:lastModifiedBy>Riikka Kiiveri-Raappana</cp:lastModifiedBy>
  <cp:revision>17</cp:revision>
  <dcterms:created xsi:type="dcterms:W3CDTF">2022-09-28T08:18:46Z</dcterms:created>
  <dcterms:modified xsi:type="dcterms:W3CDTF">2024-10-01T06:11:38Z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