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5" r:id="rId20"/>
    <p:sldId id="296" r:id="rId21"/>
    <p:sldId id="274" r:id="rId22"/>
    <p:sldId id="29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300" r:id="rId42"/>
    <p:sldId id="293" r:id="rId43"/>
    <p:sldId id="297" r:id="rId44"/>
    <p:sldId id="299" r:id="rId45"/>
    <p:sldId id="298" r:id="rId4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D177AB4A-DBDC-4F9B-8CCB-79379FA913B0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95"/>
            <p14:sldId id="296"/>
            <p14:sldId id="274"/>
            <p14:sldId id="29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300"/>
            <p14:sldId id="293"/>
            <p14:sldId id="297"/>
            <p14:sldId id="299"/>
            <p14:sldId id="29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5267-6709-4BB3-9F97-8DA75D3D5A38}" type="datetimeFigureOut">
              <a:rPr lang="fi-FI" smtClean="0"/>
              <a:t>10.9.2015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C38E-9FC1-4EC8-B4EB-A49038D887D3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5267-6709-4BB3-9F97-8DA75D3D5A38}" type="datetimeFigureOut">
              <a:rPr lang="fi-FI" smtClean="0"/>
              <a:t>10.9.2015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C38E-9FC1-4EC8-B4EB-A49038D887D3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5267-6709-4BB3-9F97-8DA75D3D5A38}" type="datetimeFigureOut">
              <a:rPr lang="fi-FI" smtClean="0"/>
              <a:t>10.9.2015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C38E-9FC1-4EC8-B4EB-A49038D887D3}" type="slidenum">
              <a:rPr lang="fi-FI" smtClean="0"/>
              <a:t>‹#›</a:t>
            </a:fld>
            <a:endParaRPr lang="fi-FI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5267-6709-4BB3-9F97-8DA75D3D5A38}" type="datetimeFigureOut">
              <a:rPr lang="fi-FI" smtClean="0"/>
              <a:t>10.9.2015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C38E-9FC1-4EC8-B4EB-A49038D887D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5267-6709-4BB3-9F97-8DA75D3D5A38}" type="datetimeFigureOut">
              <a:rPr lang="fi-FI" smtClean="0"/>
              <a:t>10.9.2015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C38E-9FC1-4EC8-B4EB-A49038D887D3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5267-6709-4BB3-9F97-8DA75D3D5A38}" type="datetimeFigureOut">
              <a:rPr lang="fi-FI" smtClean="0"/>
              <a:t>10.9.2015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C38E-9FC1-4EC8-B4EB-A49038D887D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5267-6709-4BB3-9F97-8DA75D3D5A38}" type="datetimeFigureOut">
              <a:rPr lang="fi-FI" smtClean="0"/>
              <a:t>10.9.2015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C38E-9FC1-4EC8-B4EB-A49038D887D3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5267-6709-4BB3-9F97-8DA75D3D5A38}" type="datetimeFigureOut">
              <a:rPr lang="fi-FI" smtClean="0"/>
              <a:t>10.9.2015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C38E-9FC1-4EC8-B4EB-A49038D887D3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5267-6709-4BB3-9F97-8DA75D3D5A38}" type="datetimeFigureOut">
              <a:rPr lang="fi-FI" smtClean="0"/>
              <a:t>10.9.2015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C38E-9FC1-4EC8-B4EB-A49038D887D3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5267-6709-4BB3-9F97-8DA75D3D5A38}" type="datetimeFigureOut">
              <a:rPr lang="fi-FI" smtClean="0"/>
              <a:t>10.9.2015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C38E-9FC1-4EC8-B4EB-A49038D887D3}" type="slidenum">
              <a:rPr lang="fi-FI" smtClean="0"/>
              <a:t>‹#›</a:t>
            </a:fld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5267-6709-4BB3-9F97-8DA75D3D5A38}" type="datetimeFigureOut">
              <a:rPr lang="fi-FI" smtClean="0"/>
              <a:t>10.9.2015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5C38E-9FC1-4EC8-B4EB-A49038D887D3}" type="slidenum">
              <a:rPr lang="fi-FI" smtClean="0"/>
              <a:t>‹#›</a:t>
            </a:fld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05D5267-6709-4BB3-9F97-8DA75D3D5A38}" type="datetimeFigureOut">
              <a:rPr lang="fi-FI" smtClean="0"/>
              <a:t>10.9.2015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1A5C38E-9FC1-4EC8-B4EB-A49038D887D3}" type="slidenum">
              <a:rPr lang="fi-FI" smtClean="0"/>
              <a:t>‹#›</a:t>
            </a:fld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3569" y="1412778"/>
            <a:ext cx="7772400" cy="2910185"/>
          </a:xfrm>
        </p:spPr>
        <p:txBody>
          <a:bodyPr>
            <a:noAutofit/>
          </a:bodyPr>
          <a:lstStyle/>
          <a:p>
            <a:r>
              <a:rPr lang="fi-FI" sz="9600" dirty="0" smtClean="0"/>
              <a:t>Hollannin matka</a:t>
            </a:r>
            <a:endParaRPr lang="fi-FI" sz="96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03648" y="4653137"/>
            <a:ext cx="6400801" cy="648071"/>
          </a:xfrm>
        </p:spPr>
        <p:txBody>
          <a:bodyPr>
            <a:normAutofit/>
          </a:bodyPr>
          <a:lstStyle/>
          <a:p>
            <a:r>
              <a:rPr lang="fi-FI" dirty="0" err="1" smtClean="0"/>
              <a:t>Henna-Riikka</a:t>
            </a:r>
            <a:r>
              <a:rPr lang="fi-FI" dirty="0" smtClean="0"/>
              <a:t>, Pilvi, Mette ja </a:t>
            </a:r>
            <a:r>
              <a:rPr lang="fi-FI" dirty="0" err="1" smtClean="0"/>
              <a:t>Wenla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344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09531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28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" y="332656"/>
            <a:ext cx="9144000" cy="6009531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565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136904" cy="6858000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484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4458920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84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577483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916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548680"/>
            <a:ext cx="9144000" cy="5649491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35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/>
          <p:cNvSpPr>
            <a:spLocks noGrp="1"/>
          </p:cNvSpPr>
          <p:nvPr>
            <p:ph idx="1"/>
          </p:nvPr>
        </p:nvSpPr>
        <p:spPr>
          <a:xfrm>
            <a:off x="1619672" y="2636912"/>
            <a:ext cx="6300688" cy="3450696"/>
          </a:xfrm>
        </p:spPr>
        <p:txBody>
          <a:bodyPr/>
          <a:lstStyle/>
          <a:p>
            <a:pPr marL="0" indent="0">
              <a:buNone/>
            </a:pPr>
            <a:r>
              <a:rPr lang="fi-FI" sz="7200" dirty="0" smtClean="0"/>
              <a:t>Asuimme Hollannissa eri perheissä.</a:t>
            </a:r>
          </a:p>
          <a:p>
            <a:pPr marL="0" indent="0">
              <a:buNone/>
            </a:pPr>
            <a:endParaRPr lang="fi-FI" sz="80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Perheet ja ystävät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400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577483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004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64" y="548680"/>
            <a:ext cx="8363272" cy="5787835"/>
          </a:xfrm>
        </p:spPr>
      </p:pic>
    </p:spTree>
    <p:extLst>
      <p:ext uri="{BB962C8B-B14F-4D97-AF65-F5344CB8AC3E}">
        <p14:creationId xmlns:p14="http://schemas.microsoft.com/office/powerpoint/2010/main" val="12740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Pidimme koululla kaksi oppituntia eri luokille muumeista ja suomalaisista numeroista, sekä opetimme heille laulun ”</a:t>
            </a:r>
            <a:r>
              <a:rPr lang="fi-FI" dirty="0" err="1" smtClean="0"/>
              <a:t>hämä</a:t>
            </a:r>
            <a:r>
              <a:rPr lang="fi-FI" dirty="0" smtClean="0"/>
              <a:t>-hämähäkki” ja tanssin ”letkajenkka”.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Oppitunti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80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683568" y="2780928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Lähdimme Onni-bussilla todistustenjakopäivän iltana klo 23.59 kohti Helsinkiä ja sieltä lentomme lähti noin 9.45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</a:t>
            </a:r>
            <a:r>
              <a:rPr lang="fi-FI" dirty="0" smtClean="0"/>
              <a:t>ähtö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93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"/>
            <a:ext cx="9144000" cy="6115008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Kävimme keskiviikkona huvipuistossa koulun kanssa.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Efteling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573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80512" cy="6336704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647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904656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41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120680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352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48672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81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120680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007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48672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539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793507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647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1835696" y="3407304"/>
            <a:ext cx="8280400" cy="3450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3200" dirty="0" smtClean="0"/>
              <a:t>Pilvi ja Mette kävivät rannalla</a:t>
            </a:r>
            <a:endParaRPr lang="fi-FI" sz="32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Rannalla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60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400600" cy="6858000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7740352" y="338328"/>
            <a:ext cx="946450" cy="1252728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113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48672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10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" y="476672"/>
            <a:ext cx="9144000" cy="5832648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76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Veneretket olivat suosittuja Hollannissa.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Kanaaleja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9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48672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9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48672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994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mtClean="0"/>
              <a:t>Toisiksi viimeisenä </a:t>
            </a:r>
            <a:r>
              <a:rPr lang="fi-FI" dirty="0" smtClean="0"/>
              <a:t>päivänä perjantaina Amsterdamissa </a:t>
            </a:r>
            <a:r>
              <a:rPr lang="fi-FI" dirty="0" err="1" smtClean="0"/>
              <a:t>shoppailemassa</a:t>
            </a:r>
            <a:r>
              <a:rPr lang="fi-FI" dirty="0" smtClean="0"/>
              <a:t> ja museossa.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 Amsterdamissa ja museossa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153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192688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235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760640" cy="6858000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112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120680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67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425"/>
            <a:ext cx="5187287" cy="6858000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816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793507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229601" cy="1252728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01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976664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76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336704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245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Viimeisenä päivänä lauantaina matkasimme takaisin Suomeen! 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Matka kotiin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40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120680" cy="6858000"/>
          </a:xfrm>
          <a:noFill/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770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793507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95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3999" cy="5793507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30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81539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657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08712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283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332656"/>
            <a:ext cx="9146379" cy="6126163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830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696744" cy="6858000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194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Koulun nimi oli De </a:t>
            </a:r>
            <a:r>
              <a:rPr lang="fi-FI" dirty="0" err="1" smtClean="0"/>
              <a:t>Gondelier</a:t>
            </a:r>
            <a:r>
              <a:rPr lang="fi-FI" dirty="0" smtClean="0"/>
              <a:t> ja koulussa oli noin 600 oppilasta.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Koulussa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543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altomuoto">
  <a:themeElements>
    <a:clrScheme name="Aaltomuoto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altomuoto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altomuoto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145</TotalTime>
  <Words>110</Words>
  <Application>Microsoft Office PowerPoint</Application>
  <PresentationFormat>Näytössä katseltava diaesitys (4:3)</PresentationFormat>
  <Paragraphs>20</Paragraphs>
  <Slides>45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45</vt:i4>
      </vt:variant>
    </vt:vector>
  </HeadingPairs>
  <TitlesOfParts>
    <vt:vector size="46" baseType="lpstr">
      <vt:lpstr>Aaltomuoto</vt:lpstr>
      <vt:lpstr>Hollannin matka</vt:lpstr>
      <vt:lpstr>Lähtö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Koulussa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Perheet ja ystävät</vt:lpstr>
      <vt:lpstr>PowerPoint-esitys</vt:lpstr>
      <vt:lpstr>PowerPoint-esitys</vt:lpstr>
      <vt:lpstr>Oppitunti</vt:lpstr>
      <vt:lpstr>PowerPoint-esitys</vt:lpstr>
      <vt:lpstr>Efteling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Rannalla</vt:lpstr>
      <vt:lpstr>PowerPoint-esitys</vt:lpstr>
      <vt:lpstr>PowerPoint-esitys</vt:lpstr>
      <vt:lpstr>Kanaaleja</vt:lpstr>
      <vt:lpstr>PowerPoint-esitys</vt:lpstr>
      <vt:lpstr>PowerPoint-esitys</vt:lpstr>
      <vt:lpstr> Amsterdamissa ja museossa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Matka kotiin</vt:lpstr>
      <vt:lpstr>PowerPoint-esitys</vt:lpstr>
      <vt:lpstr>PowerPoint-esitys</vt:lpstr>
      <vt:lpstr>PowerPoint-esitys</vt:lpstr>
    </vt:vector>
  </TitlesOfParts>
  <Company>Pielaveden Kunta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Hollannin matka</dc:title>
  <dc:creator>Järjestelmänvalvoja</dc:creator>
  <cp:lastModifiedBy>Järjestelmänvalvoja</cp:lastModifiedBy>
  <cp:revision>13</cp:revision>
  <dcterms:created xsi:type="dcterms:W3CDTF">2015-08-26T06:58:05Z</dcterms:created>
  <dcterms:modified xsi:type="dcterms:W3CDTF">2015-09-10T06:22:00Z</dcterms:modified>
</cp:coreProperties>
</file>