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3" r:id="rId4"/>
    <p:sldId id="265" r:id="rId5"/>
    <p:sldId id="260" r:id="rId6"/>
    <p:sldId id="261" r:id="rId7"/>
    <p:sldId id="256" r:id="rId8"/>
    <p:sldId id="262" r:id="rId9"/>
    <p:sldId id="26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94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1A8-3142-44F4-870B-76B370F0D0E7}" type="datetimeFigureOut">
              <a:rPr lang="fi-FI" smtClean="0"/>
              <a:t>8.9.2015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ECDC-AB3D-41B8-8862-CEDF9E0734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78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1A8-3142-44F4-870B-76B370F0D0E7}" type="datetimeFigureOut">
              <a:rPr lang="fi-FI" smtClean="0"/>
              <a:t>8.9.2015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ECDC-AB3D-41B8-8862-CEDF9E0734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473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1A8-3142-44F4-870B-76B370F0D0E7}" type="datetimeFigureOut">
              <a:rPr lang="fi-FI" smtClean="0"/>
              <a:t>8.9.2015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ECDC-AB3D-41B8-8862-CEDF9E0734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159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1A8-3142-44F4-870B-76B370F0D0E7}" type="datetimeFigureOut">
              <a:rPr lang="fi-FI" smtClean="0"/>
              <a:t>8.9.2015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ECDC-AB3D-41B8-8862-CEDF9E0734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39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1A8-3142-44F4-870B-76B370F0D0E7}" type="datetimeFigureOut">
              <a:rPr lang="fi-FI" smtClean="0"/>
              <a:t>8.9.2015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ECDC-AB3D-41B8-8862-CEDF9E0734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702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1A8-3142-44F4-870B-76B370F0D0E7}" type="datetimeFigureOut">
              <a:rPr lang="fi-FI" smtClean="0"/>
              <a:t>8.9.2015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ECDC-AB3D-41B8-8862-CEDF9E0734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859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1A8-3142-44F4-870B-76B370F0D0E7}" type="datetimeFigureOut">
              <a:rPr lang="fi-FI" smtClean="0"/>
              <a:t>8.9.2015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ECDC-AB3D-41B8-8862-CEDF9E0734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18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1A8-3142-44F4-870B-76B370F0D0E7}" type="datetimeFigureOut">
              <a:rPr lang="fi-FI" smtClean="0"/>
              <a:t>8.9.2015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ECDC-AB3D-41B8-8862-CEDF9E0734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970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1A8-3142-44F4-870B-76B370F0D0E7}" type="datetimeFigureOut">
              <a:rPr lang="fi-FI" smtClean="0"/>
              <a:t>8.9.2015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ECDC-AB3D-41B8-8862-CEDF9E0734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47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1A8-3142-44F4-870B-76B370F0D0E7}" type="datetimeFigureOut">
              <a:rPr lang="fi-FI" smtClean="0"/>
              <a:t>8.9.2015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ECDC-AB3D-41B8-8862-CEDF9E0734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340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1A8-3142-44F4-870B-76B370F0D0E7}" type="datetimeFigureOut">
              <a:rPr lang="fi-FI" smtClean="0"/>
              <a:t>8.9.2015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ECDC-AB3D-41B8-8862-CEDF9E0734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35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8B1A8-3142-44F4-870B-76B370F0D0E7}" type="datetimeFigureOut">
              <a:rPr lang="fi-FI" smtClean="0"/>
              <a:t>8.9.2015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4ECDC-AB3D-41B8-8862-CEDF9E0734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73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Anttola Comprehensive School</a:t>
            </a:r>
            <a:endParaRPr lang="fi-FI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about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180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students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in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our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school</a:t>
            </a:r>
            <a:endParaRPr lang="fi-FI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amount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staff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about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25</a:t>
            </a:r>
          </a:p>
          <a:p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Our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school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was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founded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130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years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ago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It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has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been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re-built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few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times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95" y="3327221"/>
            <a:ext cx="4707705" cy="35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School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subjects</a:t>
            </a:r>
            <a:endParaRPr lang="fi-FI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secondary school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about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6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lessons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per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day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study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example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maths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physics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chemistry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art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textile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work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technical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work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Everybody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studies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at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least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3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languages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Finnish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Swedish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English  (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French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German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are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optional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also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choose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extra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curricular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subjects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for ex. IT and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drama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lang="fi-FI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Basic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school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days</a:t>
            </a:r>
            <a:endParaRPr lang="fi-FI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838200" y="1258956"/>
            <a:ext cx="10515600" cy="4351338"/>
          </a:xfrm>
        </p:spPr>
        <p:txBody>
          <a:bodyPr/>
          <a:lstStyle/>
          <a:p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Usually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school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starts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at 8.15am.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students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who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live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nearby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school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start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school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at 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9.15am on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days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lang="fi-FI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younger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students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’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school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days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are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shorter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than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older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ones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’.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shortest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possible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school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day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only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3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hours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longest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possible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7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hours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last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lesson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in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afternoon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finishes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at 3.15pm.</a:t>
            </a:r>
          </a:p>
        </p:txBody>
      </p:sp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765766"/>
              </p:ext>
            </p:extLst>
          </p:nvPr>
        </p:nvGraphicFramePr>
        <p:xfrm>
          <a:off x="1026375" y="3885313"/>
          <a:ext cx="8128000" cy="2281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439308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Monday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Tuesday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Wednesday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Thursday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Friday</a:t>
                      </a:r>
                      <a:endParaRPr lang="fi-FI" dirty="0"/>
                    </a:p>
                  </a:txBody>
                  <a:tcPr/>
                </a:tc>
              </a:tr>
              <a:tr h="524275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Maths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Finnish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Handicrafts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Finnish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Finnish</a:t>
                      </a:r>
                      <a:endParaRPr lang="fi-FI" dirty="0"/>
                    </a:p>
                  </a:txBody>
                  <a:tcPr/>
                </a:tc>
              </a:tr>
              <a:tr h="439308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Finnish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Science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Maths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Finnish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Music</a:t>
                      </a:r>
                      <a:endParaRPr lang="fi-FI" dirty="0"/>
                    </a:p>
                  </a:txBody>
                  <a:tcPr/>
                </a:tc>
              </a:tr>
              <a:tr h="439308">
                <a:tc>
                  <a:txBody>
                    <a:bodyPr/>
                    <a:lstStyle/>
                    <a:p>
                      <a:r>
                        <a:rPr lang="fi-FI" dirty="0" smtClean="0"/>
                        <a:t>Science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Art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RE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PE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Maths</a:t>
                      </a:r>
                      <a:endParaRPr lang="fi-FI" dirty="0"/>
                    </a:p>
                  </a:txBody>
                  <a:tcPr/>
                </a:tc>
              </a:tr>
              <a:tr h="439308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Handicrafts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Finnish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Finnish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PE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67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Holidays</a:t>
            </a:r>
            <a:endParaRPr lang="fi-FI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Autumn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break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lasts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one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week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in October.</a:t>
            </a:r>
          </a:p>
          <a:p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Christmas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fortnight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holiday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our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one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week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spring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break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in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March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r>
              <a:rPr lang="fi-FI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Our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summer </a:t>
            </a:r>
            <a:r>
              <a:rPr lang="fi-FI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holiday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starts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at </a:t>
            </a:r>
            <a:r>
              <a:rPr lang="fi-FI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switch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 </a:t>
            </a:r>
            <a:r>
              <a:rPr lang="fi-FI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May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fi-FI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June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it </a:t>
            </a:r>
            <a:r>
              <a:rPr lang="fi-FI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finishes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in </a:t>
            </a:r>
            <a:r>
              <a:rPr lang="fi-FI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half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way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 August. </a:t>
            </a:r>
          </a:p>
        </p:txBody>
      </p:sp>
    </p:spTree>
    <p:extLst>
      <p:ext uri="{BB962C8B-B14F-4D97-AF65-F5344CB8AC3E}">
        <p14:creationId xmlns:p14="http://schemas.microsoft.com/office/powerpoint/2010/main" val="40935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School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lunch</a:t>
            </a:r>
            <a:endParaRPr lang="fi-FI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2290" y="952076"/>
            <a:ext cx="10515600" cy="4351338"/>
          </a:xfrm>
        </p:spPr>
        <p:txBody>
          <a:bodyPr/>
          <a:lstStyle/>
          <a:p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Our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school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lunch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free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all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students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Our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lunch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includes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crispbread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milk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water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salad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main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course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On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special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days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meal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a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little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more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fancy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11" y="2942823"/>
            <a:ext cx="5014174" cy="3760631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1031384" y="4584879"/>
            <a:ext cx="3450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Our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school’s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cantine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is in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another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building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next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our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school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lang="fi-FI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Special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days and celebrations</a:t>
            </a:r>
            <a:endParaRPr lang="fi-FI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most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important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days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are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Christmas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Event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Term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Ending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Event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Christmas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the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elementary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school’s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pupils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get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their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certificates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in the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beginning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 summer,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all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students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get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certificates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endParaRPr lang="fi-FI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" y="1812700"/>
            <a:ext cx="6297769" cy="4723327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212170" y="2150771"/>
            <a:ext cx="3889420" cy="3405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i-FI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prom in our school every 1st of May. </a:t>
            </a:r>
          </a:p>
          <a:p>
            <a:pPr algn="ctr">
              <a:lnSpc>
                <a:spcPct val="200000"/>
              </a:lnSpc>
            </a:pPr>
            <a:r>
              <a:rPr lang="fi-FI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It is for the pupils in secondary school</a:t>
            </a:r>
            <a:r>
              <a:rPr lang="fi-FI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  <a:endParaRPr lang="fi-FI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296214" y="360608"/>
            <a:ext cx="11101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smtClean="0">
                <a:latin typeface="+mj-lt"/>
              </a:rPr>
              <a:t>Other celebrations</a:t>
            </a:r>
            <a:endParaRPr lang="fi-FI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0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654" y="-150030"/>
            <a:ext cx="10515600" cy="1325563"/>
          </a:xfrm>
        </p:spPr>
        <p:txBody>
          <a:bodyPr/>
          <a:lstStyle/>
          <a:p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Sport days</a:t>
            </a:r>
            <a:endParaRPr lang="fi-FI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1986" y="898346"/>
            <a:ext cx="10515600" cy="4351338"/>
          </a:xfrm>
        </p:spPr>
        <p:txBody>
          <a:bodyPr>
            <a:normAutofit/>
          </a:bodyPr>
          <a:lstStyle/>
          <a:p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Sometimes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also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sport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days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In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winter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winter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sports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day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choose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sport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on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that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day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Options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are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usually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cross-country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skiing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skiing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skating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snow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shoe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walking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hiking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slide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down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hill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also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our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school’s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own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sports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competitions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 cross-country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skiing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track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field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cross-country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running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lang="fi-FI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very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autumn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there’s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floorball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match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between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6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grade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teachers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r>
              <a:rPr lang="fi-FI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very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spring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9th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grade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plays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football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against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teachers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either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with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normal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ball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or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a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gym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ball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74" y="4300738"/>
            <a:ext cx="4546243" cy="255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51079" y="-79487"/>
            <a:ext cx="10515600" cy="1325563"/>
          </a:xfrm>
        </p:spPr>
        <p:txBody>
          <a:bodyPr/>
          <a:lstStyle/>
          <a:p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School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uniforms</a:t>
            </a:r>
            <a:endParaRPr lang="fi-FI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35169" y="846831"/>
            <a:ext cx="10515600" cy="4351338"/>
          </a:xfrm>
        </p:spPr>
        <p:txBody>
          <a:bodyPr/>
          <a:lstStyle/>
          <a:p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Here in Finland,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none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of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schools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uniforms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wear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clothes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that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even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teachers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don’t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any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restrictions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Sometimes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special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days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</a:t>
            </a:r>
            <a:r>
              <a:rPr lang="fi-FI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dress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according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theme</a:t>
            </a:r>
            <a:r>
              <a:rPr lang="fi-FI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97" y="2846231"/>
            <a:ext cx="5818448" cy="3876541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2173850" y="4553668"/>
            <a:ext cx="139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Twin</a:t>
            </a:r>
            <a:r>
              <a:rPr lang="fi-FI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fi-FI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day</a:t>
            </a:r>
            <a:r>
              <a:rPr lang="fi-FI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lang="fi-FI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248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507</Words>
  <Application>Microsoft Office PowerPoint</Application>
  <PresentationFormat>Laajakuva</PresentationFormat>
  <Paragraphs>61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Segoe UI Semilight</vt:lpstr>
      <vt:lpstr>Office-teema</vt:lpstr>
      <vt:lpstr>Anttola Comprehensive School</vt:lpstr>
      <vt:lpstr>School subjects</vt:lpstr>
      <vt:lpstr>Basic school days</vt:lpstr>
      <vt:lpstr>Holidays</vt:lpstr>
      <vt:lpstr>School lunch</vt:lpstr>
      <vt:lpstr>Special days and celebrations</vt:lpstr>
      <vt:lpstr>PowerPoint-esitys</vt:lpstr>
      <vt:lpstr>Sport days</vt:lpstr>
      <vt:lpstr>School uniforms</vt:lpstr>
    </vt:vector>
  </TitlesOfParts>
  <Company>Kuntien Tiera Oy, Mikkelin toimipiste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Pulkkinen Iina Julia Henriikka</dc:creator>
  <cp:lastModifiedBy>jyrki</cp:lastModifiedBy>
  <cp:revision>22</cp:revision>
  <dcterms:created xsi:type="dcterms:W3CDTF">2015-04-27T06:46:58Z</dcterms:created>
  <dcterms:modified xsi:type="dcterms:W3CDTF">2015-09-08T19:24:54Z</dcterms:modified>
</cp:coreProperties>
</file>