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4" r:id="rId9"/>
    <p:sldId id="265" r:id="rId10"/>
    <p:sldId id="263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FAA4FA-D78F-E09D-0985-EBD94151B9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E4D2AB7-69F9-93EE-F69C-4A376CC9A3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96214B3-6A0A-F2F7-04F6-D09D5ABF3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6689-CC3D-44BA-A201-EA049F863CE9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882F39C-1CE4-EE82-9710-97DB969BF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6318D5-F157-E1D8-4944-B949E8172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32CE-900B-4737-96D6-69ED59FDD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7549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499258-FA80-B0B5-6812-0D4D7E99B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98E2671-B691-3B9D-68C7-F31FBDA67F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0CE65E-D504-8D11-4F01-4CFB4F20D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6689-CC3D-44BA-A201-EA049F863CE9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D1F7CBF-3C56-78F3-C0C2-293BB61EC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287F74A-665E-4F85-1E72-DE2F49CDE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32CE-900B-4737-96D6-69ED59FDD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1223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252FB51-2750-041C-1BFF-528761DCFC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15B960F-DBD1-236A-163F-246C94E93B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9A039A-68E6-169B-E57F-88C59D31A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6689-CC3D-44BA-A201-EA049F863CE9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A44FB9B-C4A3-E58F-78C4-BC662D234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7DF91A-ADB1-43C6-5EE2-25B6176DC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32CE-900B-4737-96D6-69ED59FDD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9377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5F932A-8DD5-BE7D-72A3-9BEC97362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EBAEAD-D8D1-035C-2A25-D71621EBC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76233AC-44FB-1D64-3DE1-E65A275B3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6689-CC3D-44BA-A201-EA049F863CE9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358373F-FBDF-E423-705D-0F8A547C7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8A56E0-FA12-453A-0E2F-7866E0C86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32CE-900B-4737-96D6-69ED59FDD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2238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8E7B1D-6C2A-3E7F-B9BE-A05B235A5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70592CC-5504-0BBA-AB1D-E150F5618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4C4440-BB5B-3610-2813-3FC445EFD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6689-CC3D-44BA-A201-EA049F863CE9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AF24651-B7A2-8230-4E9C-958C80FF2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2A6553-1C79-11E1-A527-41E683035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32CE-900B-4737-96D6-69ED59FDD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3775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B7BF25-EA9F-DB89-D030-CEDE6A9C1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7AC0DD-A7A8-6C05-E394-B8E7F6FC18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F61DA50-0C2E-91F1-3D83-B9C11DC1A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B6330A0-528F-F272-8EDD-305C7CEE0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6689-CC3D-44BA-A201-EA049F863CE9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71B940F-2F7E-D11D-30F9-EFFFBDDCF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E624526-83E1-1307-5997-340344B1D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32CE-900B-4737-96D6-69ED59FDD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7366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5922CF-09DB-AC0E-B7A4-EAF06606A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ED142A7-5CC1-EBCD-A93F-B8A7346F3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3DF5F70-8505-19BB-B0A3-75251E70CB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DCD7EC4-FE42-382F-23AD-71255A3FCB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89BA237-565E-98A4-F17D-FAAEF82EC3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7C14E0D-28B6-FBEA-26FF-793BC932C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6689-CC3D-44BA-A201-EA049F863CE9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9017EF5-BBDB-A418-16E5-9811765BD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A0947E4-3FB8-AC75-AEAB-456693BED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32CE-900B-4737-96D6-69ED59FDD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178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08FC45-7668-8311-5D58-D917AA4A5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43FDC2F-C3A4-413E-3773-06680881E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6689-CC3D-44BA-A201-EA049F863CE9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F63DF21-9435-7E1A-730A-D57E101EA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F7111E9-9DE6-A691-8E4D-5C7B2F276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32CE-900B-4737-96D6-69ED59FDD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6826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C0AC254-99B0-14AE-8438-5736D2363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6689-CC3D-44BA-A201-EA049F863CE9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27C499D-43F8-9E42-AFF9-76F169DD6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49C02E2-830A-9591-8E8A-BE895495B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32CE-900B-4737-96D6-69ED59FDD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4435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5AFE19-5C0E-7979-35C1-CBDC63E78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77E25D-4D94-2200-1FC0-A000AD0C5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279733C-7CA3-C4BF-B51E-A1D6C8CEFC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24DAAB6-788A-C11F-1F09-A759A2B90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6689-CC3D-44BA-A201-EA049F863CE9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AB2BCE6-A9E2-E814-65D6-C2ED73882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CCE0E20-A132-E4AA-E1CB-562FF358D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32CE-900B-4737-96D6-69ED59FDD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488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23B262-2A49-F5C3-CB8E-5827BABFA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8334038-0DAB-371B-0B2A-CE9D4362C6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1AA49EB-69AA-BED7-609C-230D8B7CD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45E33E8-CA1B-EBDC-ED23-D69AE24C1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6689-CC3D-44BA-A201-EA049F863CE9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0703C8C-FE1F-F19D-B4E5-5A303ED7A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A780AB8-C172-9007-17E6-776FE17D3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32CE-900B-4737-96D6-69ED59FDD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778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80ACB60-4454-43C7-44AB-0A5BE9D69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729A346-0E17-D865-489F-CFA37B2FC7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2CAF3E7-1287-51EC-E223-EE335AA7CE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BF6689-CC3D-44BA-A201-EA049F863CE9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2A23BAF-7534-D3DD-8CE0-9C3B2BBE7A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F0B114E-886B-4744-B18D-D417D06BD4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BB32CE-900B-4737-96D6-69ED59FDD5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6094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C6278F-C229-E465-00EB-53551FB7FA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Oppitunnit 21-22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0E7E8A8-3687-D24A-CF83-BEDB7CB40A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PALLO</a:t>
            </a:r>
          </a:p>
        </p:txBody>
      </p:sp>
    </p:spTree>
    <p:extLst>
      <p:ext uri="{BB962C8B-B14F-4D97-AF65-F5344CB8AC3E}">
        <p14:creationId xmlns:p14="http://schemas.microsoft.com/office/powerpoint/2010/main" val="453854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3A15B3A0-9A9E-C467-9DD6-23BE3BE388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5"/>
            <a:ext cx="6187689" cy="543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53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0F5E917B-0090-7D74-C47B-DF80170D38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91094"/>
            <a:ext cx="8097343" cy="2633081"/>
          </a:xfrm>
        </p:spPr>
      </p:pic>
    </p:spTree>
    <p:extLst>
      <p:ext uri="{BB962C8B-B14F-4D97-AF65-F5344CB8AC3E}">
        <p14:creationId xmlns:p14="http://schemas.microsoft.com/office/powerpoint/2010/main" val="1742317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484610DF-6AEF-22C3-7AD0-4D53BC63D0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735761"/>
            <a:ext cx="5163046" cy="4812552"/>
          </a:xfrm>
        </p:spPr>
      </p:pic>
    </p:spTree>
    <p:extLst>
      <p:ext uri="{BB962C8B-B14F-4D97-AF65-F5344CB8AC3E}">
        <p14:creationId xmlns:p14="http://schemas.microsoft.com/office/powerpoint/2010/main" val="2905441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isällön paikkamerkki 6">
            <a:extLst>
              <a:ext uri="{FF2B5EF4-FFF2-40B4-BE49-F238E27FC236}">
                <a16:creationId xmlns:a16="http://schemas.microsoft.com/office/drawing/2014/main" id="{C7FEA128-20B9-1A1C-7664-DCE6CD8127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5828" y="365125"/>
            <a:ext cx="4581320" cy="3463925"/>
          </a:xfr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5A4F2199-DF25-149D-23DF-0B99710023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116" y="3983129"/>
            <a:ext cx="6944433" cy="2332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655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EE37C6E4-8920-6E40-9C47-A6CDCDFDC8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3901" y="452272"/>
            <a:ext cx="6639554" cy="2098468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A41D04D2-2B43-C916-961D-E1425C0B74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6175" y="3024876"/>
            <a:ext cx="6639554" cy="3599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547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3B259175-3AA4-DEE2-40E5-3625F8CF15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9752" y="365125"/>
            <a:ext cx="4810796" cy="4058216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D884E05F-5ADB-F409-C40A-314F1612B8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534" y="1676400"/>
            <a:ext cx="5368035" cy="3257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82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A5F5EBC1-2A59-F9FC-FFCD-3F9F574414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2729" y="365125"/>
            <a:ext cx="5163271" cy="3772426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43AAC988-470B-8FC5-570D-DD9337FD0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0" y="2699750"/>
            <a:ext cx="6034642" cy="3172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494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4ED5DF3C-D105-B300-6E3B-61CB939344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1073" y="296332"/>
            <a:ext cx="6477904" cy="2972215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820C86CB-1FC9-4AAA-AF13-23F5D6388A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1073" y="3268547"/>
            <a:ext cx="4805947" cy="3034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819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84D70E5C-4448-3C10-FEB5-ABF9D72FAA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65125"/>
            <a:ext cx="4356385" cy="4351338"/>
          </a:xfrm>
        </p:spPr>
      </p:pic>
    </p:spTree>
    <p:extLst>
      <p:ext uri="{BB962C8B-B14F-4D97-AF65-F5344CB8AC3E}">
        <p14:creationId xmlns:p14="http://schemas.microsoft.com/office/powerpoint/2010/main" val="3953454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</Words>
  <Application>Microsoft Office PowerPoint</Application>
  <PresentationFormat>Laajakuva</PresentationFormat>
  <Paragraphs>2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Office-teema</vt:lpstr>
      <vt:lpstr>Oppitunnit 21-22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Brenda Simenson</dc:creator>
  <cp:lastModifiedBy>Brenda Simenson</cp:lastModifiedBy>
  <cp:revision>1</cp:revision>
  <dcterms:created xsi:type="dcterms:W3CDTF">2024-12-06T17:19:01Z</dcterms:created>
  <dcterms:modified xsi:type="dcterms:W3CDTF">2024-12-06T17:25:57Z</dcterms:modified>
</cp:coreProperties>
</file>