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0" r:id="rId4"/>
    <p:sldId id="269" r:id="rId5"/>
    <p:sldId id="272" r:id="rId6"/>
    <p:sldId id="266" r:id="rId7"/>
    <p:sldId id="273" r:id="rId8"/>
    <p:sldId id="26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B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33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06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8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85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6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84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95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05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82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39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80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4882-AC2B-4376-A36F-0D45944EDC20}" type="datetimeFigureOut">
              <a:rPr lang="fi-FI" smtClean="0"/>
              <a:pPr/>
              <a:t>3.5.2018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4385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8000" b="1" dirty="0" err="1" smtClean="0">
                <a:latin typeface="Agency FB" panose="020B0503020202020204" pitchFamily="34" charset="0"/>
              </a:rPr>
              <a:t>Scratch</a:t>
            </a:r>
            <a:r>
              <a:rPr lang="fi-FI" sz="8000" b="1" dirty="0" smtClean="0">
                <a:latin typeface="Agency FB" panose="020B0503020202020204" pitchFamily="34" charset="0"/>
              </a:rPr>
              <a:t> Junior</a:t>
            </a:r>
            <a:br>
              <a:rPr lang="fi-FI" sz="8000" b="1" dirty="0" smtClean="0">
                <a:latin typeface="Agency FB" panose="020B0503020202020204" pitchFamily="34" charset="0"/>
              </a:rPr>
            </a:br>
            <a:r>
              <a:rPr lang="fi-FI" sz="8000" b="1" dirty="0" smtClean="0">
                <a:latin typeface="Agency FB" panose="020B0503020202020204" pitchFamily="34" charset="0"/>
              </a:rPr>
              <a:t>- helppoa koodausta! </a:t>
            </a:r>
            <a:r>
              <a:rPr lang="fi-FI" sz="8000" b="1" dirty="0">
                <a:latin typeface="Agency FB" panose="020B0503020202020204" pitchFamily="34" charset="0"/>
              </a:rPr>
              <a:t>4</a:t>
            </a:r>
            <a:r>
              <a:rPr lang="fi-FI" sz="8000" b="1" dirty="0" smtClean="0">
                <a:latin typeface="Agency FB" panose="020B0503020202020204" pitchFamily="34" charset="0"/>
              </a:rPr>
              <a:t/>
            </a:r>
            <a:br>
              <a:rPr lang="fi-FI" sz="8000" b="1" dirty="0" smtClean="0">
                <a:latin typeface="Agency FB" panose="020B0503020202020204" pitchFamily="34" charset="0"/>
              </a:rPr>
            </a:br>
            <a:r>
              <a:rPr lang="fi-FI" sz="2700" b="1" dirty="0" smtClean="0">
                <a:latin typeface="Agency FB" panose="020B0503020202020204" pitchFamily="34" charset="0"/>
              </a:rPr>
              <a:t>Kari Valtonen 2016</a:t>
            </a:r>
            <a:endParaRPr lang="fi-FI" sz="2700" b="1" dirty="0">
              <a:latin typeface="Agency FB" panose="020B050302020202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154" y="3644631"/>
            <a:ext cx="1923691" cy="1923691"/>
          </a:xfrm>
          <a:prstGeom prst="rect">
            <a:avLst/>
          </a:prstGeom>
          <a:solidFill>
            <a:srgbClr val="08B044">
              <a:alpha val="15000"/>
            </a:srgbClr>
          </a:solidFill>
        </p:spPr>
      </p:pic>
    </p:spTree>
    <p:extLst>
      <p:ext uri="{BB962C8B-B14F-4D97-AF65-F5344CB8AC3E}">
        <p14:creationId xmlns:p14="http://schemas.microsoft.com/office/powerpoint/2010/main" val="253715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Mitä opit edellisellä kerralla?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93343" y="2268747"/>
            <a:ext cx="80053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7145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7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Ohjelmoinnin käsitteitä 2 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/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6" name="Kuva 5" descr="muuttujasilmukkaehtolause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6503" y="1215853"/>
            <a:ext cx="6635603" cy="527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76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10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kissat (tai muut hahmot) kohtaamaan toisensa ja </a:t>
            </a:r>
            <a:r>
              <a:rPr lang="fi-FI" sz="4400" dirty="0" smtClean="0">
                <a:latin typeface="Agency FB" panose="020B0503020202020204" pitchFamily="34" charset="0"/>
              </a:rPr>
              <a:t>kohdatessaan </a:t>
            </a:r>
            <a:r>
              <a:rPr lang="fi-FI" sz="4400" dirty="0">
                <a:latin typeface="Agency FB" panose="020B0503020202020204" pitchFamily="34" charset="0"/>
              </a:rPr>
              <a:t>tervehtimään toisiaan.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031" y="4235028"/>
            <a:ext cx="1981862" cy="198186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1" y="4175564"/>
            <a:ext cx="1923312" cy="192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40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7037E-6 L 1.11022E-16 0.00023 C -0.00365 -0.00186 -0.00573 -0.00324 -0.00924 -0.00394 C -0.01654 -0.00533 -0.02318 -0.00556 -0.03047 -0.00649 C -0.03294 -0.00672 -0.03542 -0.00718 -0.03789 -0.00764 L -0.04935 -0.01019 C -0.05013 -0.01065 -0.05091 -0.01111 -0.05169 -0.01135 C -0.06263 -0.01551 -0.07422 -0.01181 -0.0849 -0.01135 L -0.12448 -0.01274 C -0.13112 -0.01297 -0.15156 -0.01459 -0.15885 -0.01528 C -0.15951 -0.01551 -0.16029 -0.01598 -0.16107 -0.01644 C -0.16211 -0.0169 -0.16302 -0.01713 -0.16393 -0.01783 C -0.16471 -0.01829 -0.16549 -0.01945 -0.16628 -0.02014 C -0.16771 -0.02153 -0.16862 -0.02176 -0.17031 -0.02269 C -0.17148 -0.02361 -0.17253 -0.025 -0.1737 -0.02524 C -0.17904 -0.02662 -0.17669 -0.0257 -0.18047 -0.02778 C -0.18138 -0.02871 -0.18203 -0.0294 -0.18281 -0.03033 C -0.18581 -0.03403 -0.18451 -0.03449 -0.18919 -0.03774 C -0.19102 -0.03912 -0.19115 -0.03912 -0.1931 -0.04167 C -0.19375 -0.04236 -0.19427 -0.04352 -0.19479 -0.04422 C -0.19596 -0.04514 -0.19727 -0.04537 -0.19831 -0.04653 L -0.20286 -0.05162 C -0.20365 -0.05255 -0.2043 -0.05371 -0.20521 -0.05417 C -0.20586 -0.05463 -0.20833 -0.05579 -0.20924 -0.05672 C -0.21315 -0.06111 -0.20846 -0.05787 -0.21315 -0.06042 C -0.21393 -0.06135 -0.21471 -0.06227 -0.21549 -0.06297 C -0.2168 -0.06389 -0.2181 -0.06459 -0.21953 -0.06551 C -0.22005 -0.06574 -0.2207 -0.06644 -0.22122 -0.06667 C -0.22279 -0.0676 -0.22422 -0.06829 -0.22578 -0.06922 L -0.22799 -0.07037 C -0.23555 -0.07014 -0.24297 -0.07037 -0.25039 -0.06922 C -0.25169 -0.06899 -0.25273 -0.0676 -0.25391 -0.06667 L -0.2556 -0.06551 L -0.25729 -0.06412 C -0.26042 -0.05417 -0.25638 -0.06621 -0.26016 -0.05787 C -0.26276 -0.05232 -0.25964 -0.05533 -0.26302 -0.05278 C -0.26354 -0.05162 -0.26406 -0.05 -0.26471 -0.04908 C -0.26576 -0.04792 -0.26706 -0.04723 -0.26823 -0.04653 C -0.2737 -0.04352 -0.27122 -0.04422 -0.27552 -0.04422 L -0.27552 -0.04399 L -0.27552 -0.04422 L -0.27552 -0.04283 " pathEditMode="relative" rAng="0" ptsTypes="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76" y="-351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1.11111E-6 L -0.00013 0.00023 C -0.00117 -0.01852 -0.00169 -0.02199 -0.00013 -0.04653 C -3.75E-6 -0.04907 0.00118 -0.05069 0.00183 -0.05301 C 0.00222 -0.05463 0.00261 -0.05625 0.00313 -0.05787 C 0.0043 -0.06157 0.00599 -0.06505 0.00769 -0.06805 C 0.0086 -0.06944 0.00938 -0.0706 0.01042 -0.07176 C 0.01094 -0.07268 0.01159 -0.07361 0.01224 -0.0743 C 0.01289 -0.07477 0.01368 -0.075 0.0142 -0.07546 C 0.01498 -0.07639 0.01563 -0.07731 0.01628 -0.07801 C 0.01758 -0.0794 0.02032 -0.08009 0.02149 -0.08055 C 0.02461 -0.08449 0.02227 -0.08217 0.02605 -0.08426 C 0.03308 -0.08842 0.02709 -0.08634 0.03659 -0.08819 C 0.04271 -0.08773 0.04896 -0.08842 0.05495 -0.0868 C 0.05651 -0.08634 0.05899 -0.08171 0.05899 -0.08148 C 0.05977 -0.07917 0.06094 -0.07708 0.06146 -0.0743 L 0.06276 -0.06667 C 0.06302 -0.04907 0.06289 -0.03148 0.06355 -0.01389 C 0.06355 -0.0125 0.0642 -0.01111 0.06485 -0.01018 C 0.06537 -0.00926 0.06602 -0.00926 0.0668 -0.00903 C 0.07136 -0.00972 0.07605 -0.00995 0.0806 -0.01134 C 0.08151 -0.0118 0.08243 -0.01296 0.08321 -0.01389 C 0.08451 -0.01551 0.08711 -0.01898 0.08711 -0.01875 C 0.08763 -0.02014 0.08802 -0.02153 0.08842 -0.02268 C 0.08959 -0.02662 0.08959 -0.02824 0.09115 -0.03148 C 0.09167 -0.03287 0.09245 -0.03403 0.09297 -0.03542 C 0.09115 -0.05417 0.09362 -0.03055 0.09167 -0.04653 C 0.08998 -0.06088 0.09206 -0.0456 0.09037 -0.05787 C 0.0905 -0.0625 0.0892 -0.08565 0.09167 -0.09676 C 0.09206 -0.09861 0.09258 -0.10023 0.09297 -0.10185 C 0.09388 -0.1044 0.0944 -0.10787 0.09571 -0.10949 L 0.09766 -0.11204 C 0.09805 -0.11366 0.09818 -0.11574 0.09896 -0.1169 C 0.10052 -0.11991 0.10235 -0.12083 0.10417 -0.12199 C 0.10469 -0.12292 0.10795 -0.12731 0.10886 -0.12824 C 0.10951 -0.12893 0.11003 -0.12917 0.11081 -0.12963 C 0.11146 -0.13032 0.11198 -0.13125 0.11276 -0.13194 C 0.11433 -0.1338 0.11693 -0.13611 0.11862 -0.13704 C 0.12071 -0.13842 0.12318 -0.13889 0.12513 -0.13958 C 0.12631 -0.14005 0.12735 -0.14051 0.12839 -0.14074 C 0.13373 -0.14051 0.13894 -0.14028 0.14427 -0.13958 C 0.14506 -0.13958 0.1461 -0.13912 0.14688 -0.13842 C 0.14792 -0.1375 0.14857 -0.13565 0.14948 -0.13449 C 0.15118 -0.13264 0.15287 -0.13079 0.15482 -0.12963 C 0.15612 -0.1287 0.15756 -0.12847 0.1586 -0.12708 L 0.16263 -0.12199 L 0.16394 -0.11435 C 0.1642 -0.11319 0.16446 -0.11204 0.16459 -0.11065 C 0.16628 -0.09815 0.16524 -0.10393 0.16719 -0.09305 C 0.16875 -0.08426 0.1668 -0.09514 0.16914 -0.08426 C 0.16954 -0.0831 0.16954 -0.08171 0.16993 -0.08055 C 0.17032 -0.07917 0.17123 -0.07801 0.17188 -0.07685 C 0.17318 -0.06667 0.17123 -0.07523 0.17448 -0.0706 C 0.17592 -0.06829 0.17696 -0.06505 0.17839 -0.06296 C 0.18802 -0.04907 0.17344 -0.07037 0.18373 -0.05417 C 0.18659 -0.04954 0.18815 -0.04768 0.19089 -0.04421 C 0.19336 -0.0368 0.19063 -0.04305 0.1961 -0.03773 C 0.19701 -0.03704 0.19779 -0.03588 0.19883 -0.03542 C 0.20052 -0.03426 0.20235 -0.03426 0.20391 -0.03287 C 0.20482 -0.03194 0.2056 -0.03055 0.20664 -0.03032 C 0.21263 -0.02917 0.21888 -0.0294 0.225 -0.02893 L 0.22579 -0.02523 L 0.22579 -0.025 " pathEditMode="relative" rAng="0" ptsTypes="AAAAAAAAAAAAAAA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37" y="-7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11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4" y="1314975"/>
            <a:ext cx="80887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>
                <a:latin typeface="Agency FB" panose="020B0503020202020204" pitchFamily="34" charset="0"/>
              </a:rPr>
              <a:t>Koodaa kissat/hahmot jatkamaan </a:t>
            </a:r>
            <a:r>
              <a:rPr lang="fi-FI" sz="3600" dirty="0" smtClean="0">
                <a:latin typeface="Agency FB" panose="020B0503020202020204" pitchFamily="34" charset="0"/>
              </a:rPr>
              <a:t>haasteen 10  </a:t>
            </a:r>
            <a:r>
              <a:rPr lang="fi-FI" sz="3600" dirty="0">
                <a:latin typeface="Agency FB" panose="020B0503020202020204" pitchFamily="34" charset="0"/>
              </a:rPr>
              <a:t>tehtävän liikettä loputtomiin, kunnes kosketat jompaa kumpaa hahmoa ja sen liike pysähtyy.</a:t>
            </a:r>
          </a:p>
          <a:p>
            <a:endParaRPr lang="fi-FI" sz="2400" dirty="0" smtClean="0">
              <a:latin typeface="Agency FB" panose="020B0503020202020204" pitchFamily="34" charset="0"/>
            </a:endParaRPr>
          </a:p>
          <a:p>
            <a:r>
              <a:rPr lang="fi-FI" sz="2400" dirty="0" smtClean="0">
                <a:latin typeface="Agency FB" panose="020B0503020202020204" pitchFamily="34" charset="0"/>
              </a:rPr>
              <a:t>(Haaste 10: Koodaa </a:t>
            </a:r>
            <a:r>
              <a:rPr lang="fi-FI" sz="2400" dirty="0">
                <a:latin typeface="Agency FB" panose="020B0503020202020204" pitchFamily="34" charset="0"/>
              </a:rPr>
              <a:t>kissat (tai muut hahmot) kohtaamaan toisensa ja </a:t>
            </a:r>
            <a:r>
              <a:rPr lang="fi-FI" sz="2400" dirty="0" smtClean="0">
                <a:latin typeface="Agency FB" panose="020B0503020202020204" pitchFamily="34" charset="0"/>
              </a:rPr>
              <a:t>kohdatessaan </a:t>
            </a:r>
            <a:r>
              <a:rPr lang="fi-FI" sz="2400" dirty="0">
                <a:latin typeface="Agency FB" panose="020B0503020202020204" pitchFamily="34" charset="0"/>
              </a:rPr>
              <a:t>tervehtimään toisiaan</a:t>
            </a:r>
            <a:r>
              <a:rPr lang="fi-FI" sz="2400" dirty="0" smtClean="0">
                <a:latin typeface="Agency FB" panose="020B0503020202020204" pitchFamily="34" charset="0"/>
              </a:rPr>
              <a:t>.)</a:t>
            </a:r>
            <a:endParaRPr lang="fi-FI" sz="2400" dirty="0">
              <a:latin typeface="Agency FB" panose="020B050302020202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215" y="4481212"/>
            <a:ext cx="1735678" cy="173567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1" y="4398302"/>
            <a:ext cx="1700574" cy="170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4067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7037E-6 L 1.11022E-16 0.00023 C -0.00365 -0.00186 -0.00573 -0.00324 -0.00924 -0.00394 C -0.01654 -0.00533 -0.02318 -0.00556 -0.03047 -0.00649 C -0.03294 -0.00672 -0.03542 -0.00718 -0.03789 -0.00764 L -0.04935 -0.01019 C -0.05013 -0.01065 -0.05091 -0.01111 -0.05169 -0.01135 C -0.06263 -0.01551 -0.07422 -0.01181 -0.0849 -0.01135 L -0.12448 -0.01274 C -0.13112 -0.01297 -0.15156 -0.01459 -0.15885 -0.01528 C -0.15951 -0.01551 -0.16029 -0.01598 -0.16107 -0.01644 C -0.16211 -0.0169 -0.16302 -0.01713 -0.16393 -0.01783 C -0.16471 -0.01829 -0.16549 -0.01945 -0.16628 -0.02014 C -0.16771 -0.02153 -0.16862 -0.02176 -0.17031 -0.02269 C -0.17148 -0.02361 -0.17253 -0.025 -0.1737 -0.02524 C -0.17904 -0.02662 -0.17669 -0.0257 -0.18047 -0.02778 C -0.18138 -0.02871 -0.18203 -0.0294 -0.18281 -0.03033 C -0.18581 -0.03403 -0.18451 -0.03449 -0.18919 -0.03774 C -0.19102 -0.03912 -0.19115 -0.03912 -0.1931 -0.04167 C -0.19375 -0.04236 -0.19427 -0.04352 -0.19479 -0.04422 C -0.19596 -0.04514 -0.19727 -0.04537 -0.19831 -0.04653 L -0.20286 -0.05162 C -0.20365 -0.05255 -0.2043 -0.05371 -0.20521 -0.05417 C -0.20586 -0.05463 -0.20833 -0.05579 -0.20924 -0.05672 C -0.21315 -0.06111 -0.20846 -0.05787 -0.21315 -0.06042 C -0.21393 -0.06135 -0.21471 -0.06227 -0.21549 -0.06297 C -0.2168 -0.06389 -0.2181 -0.06459 -0.21953 -0.06551 C -0.22005 -0.06574 -0.2207 -0.06644 -0.22122 -0.06667 C -0.22279 -0.0676 -0.22422 -0.06829 -0.22578 -0.06922 L -0.22799 -0.07037 C -0.23555 -0.07014 -0.24297 -0.07037 -0.25039 -0.06922 C -0.25169 -0.06899 -0.25273 -0.0676 -0.25391 -0.06667 L -0.2556 -0.06551 L -0.25729 -0.06412 C -0.26042 -0.05417 -0.25638 -0.06621 -0.26016 -0.05787 C -0.26276 -0.05232 -0.25964 -0.05533 -0.26302 -0.05278 C -0.26354 -0.05162 -0.26406 -0.05 -0.26471 -0.04908 C -0.26576 -0.04792 -0.26706 -0.04723 -0.26823 -0.04653 C -0.2737 -0.04352 -0.27122 -0.04422 -0.27552 -0.04422 L -0.27552 -0.04399 L -0.27552 -0.04422 L -0.27552 -0.04283 " pathEditMode="relative" rAng="0" ptsTypes="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76" y="-351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1.11111E-6 L -0.00013 0.00023 C -0.00117 -0.01852 -0.00169 -0.02199 -0.00013 -0.04653 C -3.75E-6 -0.04907 0.00118 -0.05069 0.00183 -0.05301 C 0.00222 -0.05463 0.00261 -0.05625 0.00313 -0.05787 C 0.0043 -0.06157 0.00599 -0.06505 0.00769 -0.06805 C 0.0086 -0.06944 0.00938 -0.0706 0.01042 -0.07176 C 0.01094 -0.07268 0.01159 -0.07361 0.01224 -0.0743 C 0.01289 -0.07477 0.01368 -0.075 0.0142 -0.07546 C 0.01498 -0.07639 0.01563 -0.07731 0.01628 -0.07801 C 0.01758 -0.0794 0.02032 -0.08009 0.02149 -0.08055 C 0.02461 -0.08449 0.02227 -0.08217 0.02605 -0.08426 C 0.03308 -0.08842 0.02709 -0.08634 0.03659 -0.08819 C 0.04271 -0.08773 0.04896 -0.08842 0.05495 -0.0868 C 0.05651 -0.08634 0.05899 -0.08171 0.05899 -0.08148 C 0.05977 -0.07917 0.06094 -0.07708 0.06146 -0.0743 L 0.06276 -0.06667 C 0.06302 -0.04907 0.06289 -0.03148 0.06355 -0.01389 C 0.06355 -0.0125 0.0642 -0.01111 0.06485 -0.01018 C 0.06537 -0.00926 0.06602 -0.00926 0.0668 -0.00903 C 0.07136 -0.00972 0.07605 -0.00995 0.0806 -0.01134 C 0.08151 -0.0118 0.08243 -0.01296 0.08321 -0.01389 C 0.08451 -0.01551 0.08711 -0.01898 0.08711 -0.01875 C 0.08763 -0.02014 0.08802 -0.02153 0.08842 -0.02268 C 0.08959 -0.02662 0.08959 -0.02824 0.09115 -0.03148 C 0.09167 -0.03287 0.09245 -0.03403 0.09297 -0.03542 C 0.09115 -0.05417 0.09362 -0.03055 0.09167 -0.04653 C 0.08998 -0.06088 0.09206 -0.0456 0.09037 -0.05787 C 0.0905 -0.0625 0.0892 -0.08565 0.09167 -0.09676 C 0.09206 -0.09861 0.09258 -0.10023 0.09297 -0.10185 C 0.09388 -0.1044 0.0944 -0.10787 0.09571 -0.10949 L 0.09766 -0.11204 C 0.09805 -0.11366 0.09818 -0.11574 0.09896 -0.1169 C 0.10052 -0.11991 0.10235 -0.12083 0.10417 -0.12199 C 0.10469 -0.12292 0.10795 -0.12731 0.10886 -0.12824 C 0.10951 -0.12893 0.11003 -0.12917 0.11081 -0.12963 C 0.11146 -0.13032 0.11198 -0.13125 0.11276 -0.13194 C 0.11433 -0.1338 0.11693 -0.13611 0.11862 -0.13704 C 0.12071 -0.13842 0.12318 -0.13889 0.12513 -0.13958 C 0.12631 -0.14005 0.12735 -0.14051 0.12839 -0.14074 C 0.13373 -0.14051 0.13894 -0.14028 0.14427 -0.13958 C 0.14506 -0.13958 0.1461 -0.13912 0.14688 -0.13842 C 0.14792 -0.1375 0.14857 -0.13565 0.14948 -0.13449 C 0.15118 -0.13264 0.15287 -0.13079 0.15482 -0.12963 C 0.15612 -0.1287 0.15756 -0.12847 0.1586 -0.12708 L 0.16263 -0.12199 L 0.16394 -0.11435 C 0.1642 -0.11319 0.16446 -0.11204 0.16459 -0.11065 C 0.16628 -0.09815 0.16524 -0.10393 0.16719 -0.09305 C 0.16875 -0.08426 0.1668 -0.09514 0.16914 -0.08426 C 0.16954 -0.0831 0.16954 -0.08171 0.16993 -0.08055 C 0.17032 -0.07917 0.17123 -0.07801 0.17188 -0.07685 C 0.17318 -0.06667 0.17123 -0.07523 0.17448 -0.0706 C 0.17592 -0.06829 0.17696 -0.06505 0.17839 -0.06296 C 0.18802 -0.04907 0.17344 -0.07037 0.18373 -0.05417 C 0.18659 -0.04954 0.18815 -0.04768 0.19089 -0.04421 C 0.19336 -0.0368 0.19063 -0.04305 0.1961 -0.03773 C 0.19701 -0.03704 0.19779 -0.03588 0.19883 -0.03542 C 0.20052 -0.03426 0.20235 -0.03426 0.20391 -0.03287 C 0.20482 -0.03194 0.2056 -0.03055 0.20664 -0.03032 C 0.21263 -0.02917 0.21888 -0.0294 0.225 -0.02893 L 0.22579 -0.02523 L 0.22579 -0.025 " pathEditMode="relative" rAng="0" ptsTypes="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37" y="-703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12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>
                <a:latin typeface="Agency FB" panose="020B0503020202020204" pitchFamily="34" charset="0"/>
              </a:rPr>
              <a:t>Keksi lyhyt tarina, johon koodaat kaksi hahmoa liikkumaan ja keskustelemaan keskenään (käytä äänitystoimintoa). Luo tarinaan kaksi kohtausta, joiden välissä vaihdat taustan.</a:t>
            </a:r>
            <a:endParaRPr lang="fi-FI" sz="4400" dirty="0">
              <a:latin typeface="Agency FB" panose="020B0503020202020204" pitchFamily="34" charset="0"/>
            </a:endParaRPr>
          </a:p>
          <a:p>
            <a:r>
              <a:rPr lang="fi-FI" sz="4400" b="1" dirty="0"/>
              <a:t> </a:t>
            </a:r>
            <a:endParaRPr lang="fi-FI" sz="4400" dirty="0"/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411" y="609599"/>
            <a:ext cx="1176177" cy="1176177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354" y="597877"/>
            <a:ext cx="1186908" cy="11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55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Ohjelmoinnin käsitteitä 3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973015" y="1361865"/>
            <a:ext cx="104687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i-FI" sz="4400" b="1" dirty="0" smtClean="0">
                <a:latin typeface="Agency FB" pitchFamily="34" charset="0"/>
              </a:rPr>
              <a:t>Tapahtuma </a:t>
            </a:r>
            <a:r>
              <a:rPr lang="fi-FI" sz="4400" dirty="0" smtClean="0">
                <a:latin typeface="Agency FB" pitchFamily="34" charset="0"/>
              </a:rPr>
              <a:t>tarkoittaa sitä, että eri hahmot voivat viestiä keskenään, eli saada toisensa toimimaan joko törmäämällä toisiinsa tai lähettämällä ja vastaanottamalla kirjekuoria.</a:t>
            </a:r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134" y="4278922"/>
            <a:ext cx="1176177" cy="1176177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723" y="4208585"/>
            <a:ext cx="1186908" cy="1186908"/>
          </a:xfrm>
          <a:prstGeom prst="rect">
            <a:avLst/>
          </a:prstGeom>
        </p:spPr>
      </p:pic>
      <p:pic>
        <p:nvPicPr>
          <p:cNvPr id="6" name="Kuva 5" descr="muuttujasilmukkaehtolause.jpg"/>
          <p:cNvPicPr/>
          <p:nvPr/>
        </p:nvPicPr>
        <p:blipFill>
          <a:blip r:embed="rId4" cstate="print"/>
          <a:srcRect l="34062" t="68421" r="34727" b="2444"/>
          <a:stretch>
            <a:fillRect/>
          </a:stretch>
        </p:blipFill>
        <p:spPr>
          <a:xfrm>
            <a:off x="4271859" y="3592790"/>
            <a:ext cx="2926111" cy="24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55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1986509" y="388852"/>
            <a:ext cx="808870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400" b="1" dirty="0" smtClean="0">
                <a:latin typeface="Agency FB" panose="020B0503020202020204" pitchFamily="34" charset="0"/>
              </a:rPr>
              <a:t>Onnittelut sinulle! </a:t>
            </a:r>
          </a:p>
          <a:p>
            <a:endParaRPr lang="fi-FI" sz="4400" dirty="0" smtClean="0">
              <a:latin typeface="Agency FB" panose="020B0503020202020204" pitchFamily="34" charset="0"/>
            </a:endParaRPr>
          </a:p>
          <a:p>
            <a:r>
              <a:rPr lang="fi-FI" sz="4400" dirty="0" smtClean="0">
                <a:latin typeface="Agency FB" panose="020B0503020202020204" pitchFamily="34" charset="0"/>
              </a:rPr>
              <a:t>Olet tutustunut </a:t>
            </a:r>
            <a:r>
              <a:rPr lang="fi-FI" sz="4400" dirty="0" err="1" smtClean="0">
                <a:latin typeface="Agency FB" panose="020B0503020202020204" pitchFamily="34" charset="0"/>
              </a:rPr>
              <a:t>Scratch</a:t>
            </a:r>
            <a:r>
              <a:rPr lang="fi-FI" sz="4400" dirty="0" smtClean="0">
                <a:latin typeface="Agency FB" panose="020B0503020202020204" pitchFamily="34" charset="0"/>
              </a:rPr>
              <a:t> Juniorin perustoimintoihin, selvittänyt monia tehtäviä sekä tutustunut keskeisiin koodauksen käsitteisiin. Nyt olet valmis luomaan </a:t>
            </a:r>
            <a:r>
              <a:rPr lang="fi-FI" sz="4400" dirty="0" err="1" smtClean="0">
                <a:latin typeface="Agency FB" panose="020B0503020202020204" pitchFamily="34" charset="0"/>
              </a:rPr>
              <a:t>Scratchilla</a:t>
            </a:r>
            <a:r>
              <a:rPr lang="fi-FI" sz="4400" dirty="0" smtClean="0">
                <a:latin typeface="Agency FB" panose="020B0503020202020204" pitchFamily="34" charset="0"/>
              </a:rPr>
              <a:t> </a:t>
            </a:r>
            <a:r>
              <a:rPr lang="fi-FI" sz="4400" dirty="0" err="1" smtClean="0">
                <a:latin typeface="Agency FB" panose="020B0503020202020204" pitchFamily="34" charset="0"/>
              </a:rPr>
              <a:t>Jr:lla</a:t>
            </a:r>
            <a:r>
              <a:rPr lang="fi-FI" sz="4400" dirty="0" smtClean="0">
                <a:latin typeface="Agency FB" panose="020B0503020202020204" pitchFamily="34" charset="0"/>
              </a:rPr>
              <a:t> </a:t>
            </a:r>
            <a:r>
              <a:rPr lang="fi-FI" sz="4400" dirty="0" smtClean="0">
                <a:latin typeface="Agency FB" panose="020B0503020202020204" pitchFamily="34" charset="0"/>
              </a:rPr>
              <a:t>mitä mielikuvituksellisimpia tarinoita meidän kaikkien iloksi!  </a:t>
            </a:r>
            <a:r>
              <a:rPr lang="fi-FI" sz="4400" dirty="0">
                <a:latin typeface="Agency FB" panose="020B0503020202020204" pitchFamily="34" charset="0"/>
              </a:rPr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0922" y="580494"/>
            <a:ext cx="1738487" cy="173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39254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128</Words>
  <Application>Microsoft Office PowerPoint</Application>
  <PresentationFormat>Mukautettu</PresentationFormat>
  <Paragraphs>18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 Theme</vt:lpstr>
      <vt:lpstr>Scratch Junior - helppoa koodausta! 4 Kari Valtonen 2016</vt:lpstr>
      <vt:lpstr>Mitä opit edellisellä kerralla?</vt:lpstr>
      <vt:lpstr>Ohjelmoinnin käsitteitä 2 </vt:lpstr>
      <vt:lpstr>Haaste 10</vt:lpstr>
      <vt:lpstr>Haaste 11</vt:lpstr>
      <vt:lpstr>Haaste 12</vt:lpstr>
      <vt:lpstr>Ohjelmoinnin käsitteitä 3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Junior - helppoa koodausta!</dc:title>
  <dc:creator>Kari Valtonen</dc:creator>
  <cp:lastModifiedBy>Kari Valtonen</cp:lastModifiedBy>
  <cp:revision>42</cp:revision>
  <dcterms:created xsi:type="dcterms:W3CDTF">2016-11-03T10:09:47Z</dcterms:created>
  <dcterms:modified xsi:type="dcterms:W3CDTF">2018-05-03T07:49:22Z</dcterms:modified>
</cp:coreProperties>
</file>