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3" r:id="rId4"/>
    <p:sldId id="258" r:id="rId5"/>
    <p:sldId id="259" r:id="rId6"/>
    <p:sldId id="260" r:id="rId7"/>
    <p:sldId id="262" r:id="rId8"/>
    <p:sldId id="261" r:id="rId9"/>
    <p:sldId id="264" r:id="rId10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0" d="100"/>
          <a:sy n="100" d="100"/>
        </p:scale>
        <p:origin x="96" y="21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3C614E2-A76C-4BDD-D22E-8859D240F4B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68DEA3C2-13AE-4E21-E4A4-F66F31DE2A1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A3745530-F89F-6799-D1B8-B2B7426D67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083744-3DDB-4AAE-B90B-1BBB6582F4BC}" type="datetimeFigureOut">
              <a:rPr lang="fi-FI" smtClean="0"/>
              <a:t>6.12.2024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2280AE63-0399-0F66-9C1C-5050471E29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C69A181B-922B-2BAD-EE7A-246831BC3E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14B615-6B66-4266-993C-A606ACC4340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904109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0C17CE5-7C2C-2C7C-37E0-38E7637DC5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AA309CB6-27AC-512D-265E-21F29B9376D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FF1600B3-DAD3-31F5-0A49-72ACD9F610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083744-3DDB-4AAE-B90B-1BBB6582F4BC}" type="datetimeFigureOut">
              <a:rPr lang="fi-FI" smtClean="0"/>
              <a:t>6.12.2024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8405CEAD-7CCD-2631-CCC9-EF3BA5B073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22297975-7822-CF7D-20DC-E2F7E618A0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14B615-6B66-4266-993C-A606ACC4340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852251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4FAFF11D-D00A-09D2-D406-6B5270AF3F5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5080C72E-18CD-8FA9-A83F-BF369F8F6A8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6C5A350C-094F-4472-8980-BEA904889B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083744-3DDB-4AAE-B90B-1BBB6582F4BC}" type="datetimeFigureOut">
              <a:rPr lang="fi-FI" smtClean="0"/>
              <a:t>6.12.2024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0262F49-6BBD-DCB4-470C-009C6E346E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2117EB2A-64B4-ACEB-3626-AA2604FDD0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14B615-6B66-4266-993C-A606ACC4340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771900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EEBE240-EF31-B1FF-312E-AE440FC104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371ED66-6968-0A2B-FECC-1F3404C2B8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E205FEAD-CA52-E80A-05D7-2E38D7E9BD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083744-3DDB-4AAE-B90B-1BBB6582F4BC}" type="datetimeFigureOut">
              <a:rPr lang="fi-FI" smtClean="0"/>
              <a:t>6.12.2024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ABBBF1D4-DCC7-7C1C-828A-0D43995F49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554BC092-EB09-7499-2245-28FFCEAC63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14B615-6B66-4266-993C-A606ACC4340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983150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0B4F3C7-2FF4-B33D-69A8-C70B5950B7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1D9E6441-EAD1-8FA6-DAEA-09988E8DDDA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5B2D6D26-193D-44D7-1D83-D7339E800E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083744-3DDB-4AAE-B90B-1BBB6582F4BC}" type="datetimeFigureOut">
              <a:rPr lang="fi-FI" smtClean="0"/>
              <a:t>6.12.2024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2E8168E9-72BB-5338-E6B2-299801A962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1B1727BD-1F57-A1D6-4FDF-A1443504C3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14B615-6B66-4266-993C-A606ACC4340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827991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1F69BED-ECFE-A99C-7683-6FF4E1BB2C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AF8AF775-4F84-4D13-FE41-852DB6BEE3B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270CA138-292F-00BC-4E72-6982E017A9C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40987DD8-6D51-303D-2A68-4445AAA730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083744-3DDB-4AAE-B90B-1BBB6582F4BC}" type="datetimeFigureOut">
              <a:rPr lang="fi-FI" smtClean="0"/>
              <a:t>6.12.2024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2AC7D27B-2400-1AD4-BAFD-E180C448A6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6FB193BD-DA0D-5609-6BDF-E3FEE802C6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14B615-6B66-4266-993C-A606ACC4340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502681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10325CA-5F5C-292A-0CC1-5EADA3F755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A5372496-9E6F-7287-E99B-694137FFB8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28C0CAB0-BA52-F5D4-7924-5BD58291846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91118219-A578-E8A7-97EA-E170F585412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7A9285C8-AF4A-8473-6408-C7D85AE1CF1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DBF32359-6223-C869-2A39-6190CA5DE5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083744-3DDB-4AAE-B90B-1BBB6582F4BC}" type="datetimeFigureOut">
              <a:rPr lang="fi-FI" smtClean="0"/>
              <a:t>6.12.2024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DC74838B-8AB5-C581-0BFA-03B2A1868D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6E824702-7A40-2A26-25AC-E1AF0D5151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14B615-6B66-4266-993C-A606ACC4340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010766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C7C8A04-007F-C0A5-20EE-FA68DA5726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5ACB8567-B807-DDF5-9D5E-AAF0AE0C1E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083744-3DDB-4AAE-B90B-1BBB6582F4BC}" type="datetimeFigureOut">
              <a:rPr lang="fi-FI" smtClean="0"/>
              <a:t>6.12.2024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43330A3E-5793-F7A5-5BC1-F358723E94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B6527317-AF9D-BBDE-39F1-82D3D75B3F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14B615-6B66-4266-993C-A606ACC4340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705504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28B3DF8F-B645-D0E5-A91D-C95D6CDB56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083744-3DDB-4AAE-B90B-1BBB6582F4BC}" type="datetimeFigureOut">
              <a:rPr lang="fi-FI" smtClean="0"/>
              <a:t>6.12.2024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BC7A2EDD-323A-88A3-87E2-5CD6687DAC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1983BDCC-7682-F675-59A5-6F509BE9F6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14B615-6B66-4266-993C-A606ACC4340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976498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2A754D1-8B49-C0E6-2E45-5DFCF6E544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28F9DCF7-0FB9-85EB-0958-7CCCDEAEBC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6FCF97E0-0F55-D46D-8986-4DD76E297FC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9235FC4C-B8FD-D4CD-8C3D-9FA032B8E0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083744-3DDB-4AAE-B90B-1BBB6582F4BC}" type="datetimeFigureOut">
              <a:rPr lang="fi-FI" smtClean="0"/>
              <a:t>6.12.2024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B2156484-CDBA-B15E-9FF9-E7C6EDE2B6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88E40572-E085-3F9C-440C-7622821EEF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14B615-6B66-4266-993C-A606ACC4340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990281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D8074D4-D70A-36A8-E2B9-43A33B30A1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61090B8E-206F-FCB4-FC14-0A875A457EB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BAF2BFF7-D41E-DA54-2007-452F07EE7DF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3E5BB47C-CC10-7392-168A-C43B143762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083744-3DDB-4AAE-B90B-1BBB6582F4BC}" type="datetimeFigureOut">
              <a:rPr lang="fi-FI" smtClean="0"/>
              <a:t>6.12.2024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5EF19B76-3565-2921-7936-E15D12E83B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6FDD2915-E785-E93B-815E-CEE36AA7A1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14B615-6B66-4266-993C-A606ACC4340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756283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29BD1A9D-8FC7-A58D-ED41-666F60920E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1714634A-71E2-B0A4-EA6E-C2A07074864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C95C213-7F76-7CA3-6397-144EEB6F082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5083744-3DDB-4AAE-B90B-1BBB6582F4BC}" type="datetimeFigureOut">
              <a:rPr lang="fi-FI" smtClean="0"/>
              <a:t>6.12.2024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36DE6E84-20BD-5F2A-518C-6964BD55DE1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A09A865E-BBB1-A7E1-D38A-9DA7B7FFB67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A14B615-6B66-4266-993C-A606ACC4340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005646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BCF7EA8-FAA1-F63E-DF0E-AE6A8B1733E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Oppitunnit 19-20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BE93EE90-9428-6FE2-F189-DA7098DB7AA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/>
              <a:t>Kartio</a:t>
            </a:r>
          </a:p>
        </p:txBody>
      </p:sp>
    </p:spTree>
    <p:extLst>
      <p:ext uri="{BB962C8B-B14F-4D97-AF65-F5344CB8AC3E}">
        <p14:creationId xmlns:p14="http://schemas.microsoft.com/office/powerpoint/2010/main" val="36119441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Kuva 4">
            <a:extLst>
              <a:ext uri="{FF2B5EF4-FFF2-40B4-BE49-F238E27FC236}">
                <a16:creationId xmlns:a16="http://schemas.microsoft.com/office/drawing/2014/main" id="{A6EDC0D5-5143-CF04-B130-1FA014708F3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355484"/>
            <a:ext cx="2859368" cy="5113222"/>
          </a:xfrm>
          <a:prstGeom prst="rect">
            <a:avLst/>
          </a:prstGeom>
        </p:spPr>
      </p:pic>
      <p:sp>
        <p:nvSpPr>
          <p:cNvPr id="6" name="Tekstiruutu 5">
            <a:extLst>
              <a:ext uri="{FF2B5EF4-FFF2-40B4-BE49-F238E27FC236}">
                <a16:creationId xmlns:a16="http://schemas.microsoft.com/office/drawing/2014/main" id="{C30E979A-1532-2504-ED9B-701587FBE577}"/>
              </a:ext>
            </a:extLst>
          </p:cNvPr>
          <p:cNvSpPr txBox="1"/>
          <p:nvPr/>
        </p:nvSpPr>
        <p:spPr>
          <a:xfrm>
            <a:off x="4648200" y="355484"/>
            <a:ext cx="6705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/>
              <a:t>Laske suoran ympyräkartion kokonaispinta-ala ja tilavuus</a:t>
            </a:r>
          </a:p>
        </p:txBody>
      </p:sp>
      <p:pic>
        <p:nvPicPr>
          <p:cNvPr id="8" name="Kuva 7">
            <a:extLst>
              <a:ext uri="{FF2B5EF4-FFF2-40B4-BE49-F238E27FC236}">
                <a16:creationId xmlns:a16="http://schemas.microsoft.com/office/drawing/2014/main" id="{883712AE-9FFA-E5EC-8930-9ED684E77E6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48200" y="1286955"/>
            <a:ext cx="3153372" cy="21420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52142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Sisällön paikkamerkki 4">
            <a:extLst>
              <a:ext uri="{FF2B5EF4-FFF2-40B4-BE49-F238E27FC236}">
                <a16:creationId xmlns:a16="http://schemas.microsoft.com/office/drawing/2014/main" id="{2CD34FA4-7D5E-342F-AF93-1949162F623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10294" y="450586"/>
            <a:ext cx="3743847" cy="3429479"/>
          </a:xfrm>
        </p:spPr>
      </p:pic>
    </p:spTree>
    <p:extLst>
      <p:ext uri="{BB962C8B-B14F-4D97-AF65-F5344CB8AC3E}">
        <p14:creationId xmlns:p14="http://schemas.microsoft.com/office/powerpoint/2010/main" val="35915510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2A047BB-98AE-BA2C-D076-6E238E493D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4535" y="644345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lang="fi-FI" dirty="0"/>
              <a:t>Laske neliöpohjaisen pyramidin tilavuus ja yhden sivutahkon pinta-ala</a:t>
            </a:r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A1B1B3CD-65A1-EA91-4D09-8BE7F0DB3A9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4535" y="1915139"/>
            <a:ext cx="2548618" cy="26568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329269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Sisällön paikkamerkki 4">
            <a:extLst>
              <a:ext uri="{FF2B5EF4-FFF2-40B4-BE49-F238E27FC236}">
                <a16:creationId xmlns:a16="http://schemas.microsoft.com/office/drawing/2014/main" id="{EAA936D9-551B-CF35-0B09-D83DDC49063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4328" y="511175"/>
            <a:ext cx="3646293" cy="4351338"/>
          </a:xfrm>
        </p:spPr>
      </p:pic>
      <p:pic>
        <p:nvPicPr>
          <p:cNvPr id="7" name="Kuva 6">
            <a:extLst>
              <a:ext uri="{FF2B5EF4-FFF2-40B4-BE49-F238E27FC236}">
                <a16:creationId xmlns:a16="http://schemas.microsoft.com/office/drawing/2014/main" id="{A9536081-0BC2-6640-8556-D6C63ED7F39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99621" y="511175"/>
            <a:ext cx="6358051" cy="47009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40129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Sisällön paikkamerkki 4">
            <a:extLst>
              <a:ext uri="{FF2B5EF4-FFF2-40B4-BE49-F238E27FC236}">
                <a16:creationId xmlns:a16="http://schemas.microsoft.com/office/drawing/2014/main" id="{50705AF6-770E-9D97-D7E2-36C241D0339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20294" y="365125"/>
            <a:ext cx="8131885" cy="4883150"/>
          </a:xfrm>
        </p:spPr>
      </p:pic>
    </p:spTree>
    <p:extLst>
      <p:ext uri="{BB962C8B-B14F-4D97-AF65-F5344CB8AC3E}">
        <p14:creationId xmlns:p14="http://schemas.microsoft.com/office/powerpoint/2010/main" val="34926977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Kuva 4">
            <a:extLst>
              <a:ext uri="{FF2B5EF4-FFF2-40B4-BE49-F238E27FC236}">
                <a16:creationId xmlns:a16="http://schemas.microsoft.com/office/drawing/2014/main" id="{B1A7FE4D-3E0A-DCD8-1AA3-682DD872754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9361" y="365125"/>
            <a:ext cx="5058481" cy="3238952"/>
          </a:xfrm>
          <a:prstGeom prst="rect">
            <a:avLst/>
          </a:prstGeom>
        </p:spPr>
      </p:pic>
      <p:pic>
        <p:nvPicPr>
          <p:cNvPr id="7" name="Kuva 6">
            <a:extLst>
              <a:ext uri="{FF2B5EF4-FFF2-40B4-BE49-F238E27FC236}">
                <a16:creationId xmlns:a16="http://schemas.microsoft.com/office/drawing/2014/main" id="{A7226ECB-3630-1384-BDD3-3EA4400EED0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74160" y="1444092"/>
            <a:ext cx="5236554" cy="43199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726815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Sisällön paikkamerkki 4">
            <a:extLst>
              <a:ext uri="{FF2B5EF4-FFF2-40B4-BE49-F238E27FC236}">
                <a16:creationId xmlns:a16="http://schemas.microsoft.com/office/drawing/2014/main" id="{741EA2C9-1428-E179-6AB1-E5D1AA4A08A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8200" y="374650"/>
            <a:ext cx="3905795" cy="3839111"/>
          </a:xfrm>
        </p:spPr>
      </p:pic>
      <p:pic>
        <p:nvPicPr>
          <p:cNvPr id="7" name="Kuva 6">
            <a:extLst>
              <a:ext uri="{FF2B5EF4-FFF2-40B4-BE49-F238E27FC236}">
                <a16:creationId xmlns:a16="http://schemas.microsoft.com/office/drawing/2014/main" id="{06730C7F-7D54-B06B-F98F-CD2C886A087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86156" y="298450"/>
            <a:ext cx="2419688" cy="22291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41313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Sisällön paikkamerkki 4">
            <a:extLst>
              <a:ext uri="{FF2B5EF4-FFF2-40B4-BE49-F238E27FC236}">
                <a16:creationId xmlns:a16="http://schemas.microsoft.com/office/drawing/2014/main" id="{48752DD5-D698-06B8-91F1-2BBFA433EC1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896332" y="604837"/>
            <a:ext cx="6045835" cy="5157787"/>
          </a:xfrm>
        </p:spPr>
      </p:pic>
      <p:pic>
        <p:nvPicPr>
          <p:cNvPr id="7" name="Kuva 6">
            <a:extLst>
              <a:ext uri="{FF2B5EF4-FFF2-40B4-BE49-F238E27FC236}">
                <a16:creationId xmlns:a16="http://schemas.microsoft.com/office/drawing/2014/main" id="{27ED3B50-6CA5-E049-0024-74676A4E135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3587" y="452183"/>
            <a:ext cx="4884922" cy="41483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80165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</TotalTime>
  <Words>17</Words>
  <Application>Microsoft Office PowerPoint</Application>
  <PresentationFormat>Laajakuva</PresentationFormat>
  <Paragraphs>4</Paragraphs>
  <Slides>9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9</vt:i4>
      </vt:variant>
    </vt:vector>
  </HeadingPairs>
  <TitlesOfParts>
    <vt:vector size="13" baseType="lpstr">
      <vt:lpstr>Aptos</vt:lpstr>
      <vt:lpstr>Aptos Display</vt:lpstr>
      <vt:lpstr>Arial</vt:lpstr>
      <vt:lpstr>Office-teema</vt:lpstr>
      <vt:lpstr>Oppitunnit 19-20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Brenda Simenson</dc:creator>
  <cp:lastModifiedBy>Brenda Simenson</cp:lastModifiedBy>
  <cp:revision>1</cp:revision>
  <dcterms:created xsi:type="dcterms:W3CDTF">2024-12-06T16:42:03Z</dcterms:created>
  <dcterms:modified xsi:type="dcterms:W3CDTF">2024-12-06T17:17:32Z</dcterms:modified>
</cp:coreProperties>
</file>