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  <p:sldId id="262" r:id="rId7"/>
    <p:sldId id="263" r:id="rId8"/>
    <p:sldId id="261" r:id="rId9"/>
    <p:sldId id="264" r:id="rId10"/>
    <p:sldId id="265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660"/>
  </p:normalViewPr>
  <p:slideViewPr>
    <p:cSldViewPr snapToGrid="0">
      <p:cViewPr varScale="1">
        <p:scale>
          <a:sx n="97" d="100"/>
          <a:sy n="97" d="100"/>
        </p:scale>
        <p:origin x="78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2-06T15:59:04.59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24575,'0'0'-8191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A395F3-D739-22E0-090C-3F3887E348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1FFF18D-2BDF-32E5-4F8F-963B10372A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5FD4D10-8F74-55C4-8143-66D15095F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FF489-F0E5-4951-9102-3BF94C830BE1}" type="datetimeFigureOut">
              <a:rPr lang="fi-FI" smtClean="0"/>
              <a:t>6.12.2024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6F1A84C-C68C-BD4E-92E5-58E764206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E48C5BF-8A71-3305-9B45-8042DDF2E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12E90-6D83-407C-B10A-ECD8604B54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5433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257842C-9D4E-C9B9-5E28-33A46FAB2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021B01C-3554-02E9-455D-7C3BBE0016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3028371-D794-57E3-84A3-63A953AE6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FF489-F0E5-4951-9102-3BF94C830BE1}" type="datetimeFigureOut">
              <a:rPr lang="fi-FI" smtClean="0"/>
              <a:t>6.12.2024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E7981A9-BBA8-74E7-13C8-E4B559A6B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F2AED96-1352-4156-2E2E-A029CD115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12E90-6D83-407C-B10A-ECD8604B54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698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E745D146-8AE2-8669-ECC8-262A14613C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158F0F5-FE8F-B540-12C9-EDBDA6C131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CA9081F-99EF-0DED-AAEA-D028381D9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FF489-F0E5-4951-9102-3BF94C830BE1}" type="datetimeFigureOut">
              <a:rPr lang="fi-FI" smtClean="0"/>
              <a:t>6.12.2024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70608B1-5142-4677-078C-C371DDB2C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4CA0183-7FBB-C4FE-9666-785D4A9E6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12E90-6D83-407C-B10A-ECD8604B54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1328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D738A1-9747-8B53-4351-CD94570CB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6059158-0C37-B59A-717D-96E945F3CA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B80FB91-B7C7-81CA-2CAB-4AAB6288F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FF489-F0E5-4951-9102-3BF94C830BE1}" type="datetimeFigureOut">
              <a:rPr lang="fi-FI" smtClean="0"/>
              <a:t>6.12.2024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1573105-A7B3-B2EA-1D79-7761B67AE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992038C-A61D-DD44-F5E8-0B5E744B6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12E90-6D83-407C-B10A-ECD8604B54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3726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69746B-D20F-6D2D-6036-218306165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CE496F6-E64A-DB33-D92B-2EFA12CF88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2C8A354-2976-D483-5DCB-8F49FD006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FF489-F0E5-4951-9102-3BF94C830BE1}" type="datetimeFigureOut">
              <a:rPr lang="fi-FI" smtClean="0"/>
              <a:t>6.12.2024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0049EAC-B87E-3C52-8C7B-4FB7C609B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9534882-4DF5-0FEB-097B-4C617E021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12E90-6D83-407C-B10A-ECD8604B54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917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0A5E34B-30DC-F333-DD58-63A2C62A2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A0AF3F1-F393-161D-A490-E8C192B302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0FAC413-45A3-8A22-403A-996E56546A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BF42333-B2AB-E349-F7EC-CCB79F2E4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FF489-F0E5-4951-9102-3BF94C830BE1}" type="datetimeFigureOut">
              <a:rPr lang="fi-FI" smtClean="0"/>
              <a:t>6.12.2024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513019B-FE04-8387-BBE4-126028C24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ECAAFEB-65D7-B930-F802-485B8E375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12E90-6D83-407C-B10A-ECD8604B54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6652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1473650-284E-9FD3-423C-0060C385A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55F1478-DEB8-0DCC-1C56-F779A7DE4D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C2B2DB5-3C6E-67CF-51CF-B5DA6B71AF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80A5B15B-CE3D-63E2-BC47-9AC50B37B3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61E4C51F-8B3F-D6A6-8C49-B762E932A6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6606E5F9-3E90-ED70-7D8B-000CD64E4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FF489-F0E5-4951-9102-3BF94C830BE1}" type="datetimeFigureOut">
              <a:rPr lang="fi-FI" smtClean="0"/>
              <a:t>6.12.2024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184BFF7A-ADD6-3F21-8830-CD9FD5B11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5B6A1A97-29A7-0CAF-3E40-B5D941681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12E90-6D83-407C-B10A-ECD8604B54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0430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C4F407-ECD7-947A-F14A-864F8A9DF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65B1342F-DBC5-79CA-9B81-467D83E53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FF489-F0E5-4951-9102-3BF94C830BE1}" type="datetimeFigureOut">
              <a:rPr lang="fi-FI" smtClean="0"/>
              <a:t>6.12.2024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80FE3AD-C03C-1477-8401-F8A93F6FE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1C42BFB-B890-3E30-549B-EED825D91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12E90-6D83-407C-B10A-ECD8604B54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6906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C1DCBEF-8D84-992A-44A7-543BF820A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FF489-F0E5-4951-9102-3BF94C830BE1}" type="datetimeFigureOut">
              <a:rPr lang="fi-FI" smtClean="0"/>
              <a:t>6.12.2024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FA17D771-ABBE-E599-5964-3529A7393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8EDBE34-C0FA-C462-9C54-CC746EE56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12E90-6D83-407C-B10A-ECD8604B54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8555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4B395F-4191-9270-3A90-F84D50176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B6CB21D-670B-911A-712E-B38459E4B5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72CDF2C-C5FE-E6C2-7209-102F917886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667D90A-83E2-9104-6D07-E85924F60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FF489-F0E5-4951-9102-3BF94C830BE1}" type="datetimeFigureOut">
              <a:rPr lang="fi-FI" smtClean="0"/>
              <a:t>6.12.2024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28248BF-56C4-A5B3-9A56-F24B3BAD5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0D9FF75-A61D-29DC-828D-5507C7380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12E90-6D83-407C-B10A-ECD8604B54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8217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9874A3-2B8E-90E7-5EBE-D410BDA8F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1505D356-46DF-C815-4568-1A89F7F280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D020F8E-5FD6-9FCD-1D16-3A4F06FF52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326B60C-3DD9-0ECE-BE59-A5458F08F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FF489-F0E5-4951-9102-3BF94C830BE1}" type="datetimeFigureOut">
              <a:rPr lang="fi-FI" smtClean="0"/>
              <a:t>6.12.2024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B776D94-5477-FC65-B51D-C67F98E47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1FF90C6-58B1-0EF0-0E21-74A398C2C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12E90-6D83-407C-B10A-ECD8604B54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2313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366E3A6F-1942-C150-7520-3E9843F0A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516D11A-AB08-0503-AB58-6764584D13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F365AEF-12B1-6F6F-9D1B-9D95BC7BA2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6FF489-F0E5-4951-9102-3BF94C830BE1}" type="datetimeFigureOut">
              <a:rPr lang="fi-FI" smtClean="0"/>
              <a:t>6.12.2024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AE4A71E-E995-9EE7-BA6E-11B743F9FA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55CB6C7-1EAB-82E6-53E3-A57337A101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312E90-6D83-407C-B10A-ECD8604B54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2599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customXml" Target="../ink/ink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AD6F49-8AFB-070A-2390-25EDD0E742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Oppitunnit 17–18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AA78BC9-45AC-12AC-2FF7-CB8BCA9A56D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Lieriö</a:t>
            </a:r>
          </a:p>
        </p:txBody>
      </p:sp>
    </p:spTree>
    <p:extLst>
      <p:ext uri="{BB962C8B-B14F-4D97-AF65-F5344CB8AC3E}">
        <p14:creationId xmlns:p14="http://schemas.microsoft.com/office/powerpoint/2010/main" val="31944865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150A2A36-0294-13F4-F258-B1333D9FA8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6633" y="487072"/>
            <a:ext cx="4918090" cy="2015810"/>
          </a:xfr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DD0DA479-3891-63C9-63BE-3F1A7BFDA4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2445" y="1477484"/>
            <a:ext cx="5939574" cy="4704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2250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B887A2-9E23-E4D4-47B0-C120A7DD8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Pinta-alojen suhde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A90989BF-48A8-FBF6-B703-1609C67A2C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76797" y="488886"/>
            <a:ext cx="4286941" cy="2553593"/>
          </a:xfr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9BD72C9F-00BA-14B6-DD04-1FFB9493C7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017" y="2184697"/>
            <a:ext cx="7201905" cy="1352739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72" name="Käsinkirjoitus 71">
                <a:extLst>
                  <a:ext uri="{FF2B5EF4-FFF2-40B4-BE49-F238E27FC236}">
                    <a16:creationId xmlns:a16="http://schemas.microsoft.com/office/drawing/2014/main" id="{E7A8EEED-7D1C-4B97-BCE0-D47EB3E33B0A}"/>
                  </a:ext>
                </a:extLst>
              </p14:cNvPr>
              <p14:cNvContentPartPr/>
              <p14:nvPr/>
            </p14:nvContentPartPr>
            <p14:xfrm>
              <a:off x="4965101" y="5977676"/>
              <a:ext cx="360" cy="360"/>
            </p14:xfrm>
          </p:contentPart>
        </mc:Choice>
        <mc:Fallback>
          <p:pic>
            <p:nvPicPr>
              <p:cNvPr id="72" name="Käsinkirjoitus 71">
                <a:extLst>
                  <a:ext uri="{FF2B5EF4-FFF2-40B4-BE49-F238E27FC236}">
                    <a16:creationId xmlns:a16="http://schemas.microsoft.com/office/drawing/2014/main" id="{E7A8EEED-7D1C-4B97-BCE0-D47EB3E33B0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956101" y="5969036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64059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F8E9BA9-F424-81BA-15E2-C9A182BC2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Tilavuuksien suhde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7BD17150-DD8E-046A-4E8D-4174AE1D6F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3737" y="1690688"/>
            <a:ext cx="6328163" cy="3323764"/>
          </a:xfrm>
        </p:spPr>
      </p:pic>
    </p:spTree>
    <p:extLst>
      <p:ext uri="{BB962C8B-B14F-4D97-AF65-F5344CB8AC3E}">
        <p14:creationId xmlns:p14="http://schemas.microsoft.com/office/powerpoint/2010/main" val="1644001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C29E3B93-EC33-DAA9-9BEA-1E55298FE9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439" y="2910348"/>
            <a:ext cx="3306839" cy="3333136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6CE0CC38-7C14-EA42-A036-FA3BAF1615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5987" y="3626904"/>
            <a:ext cx="5839640" cy="1762371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A5F78000-E017-7F6C-64F7-E595B7F1B4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03098" y="248325"/>
            <a:ext cx="2198403" cy="3036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292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19C2E8D4-BFA6-C99B-BCB8-B7C542544F7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7642" y="927356"/>
            <a:ext cx="7175258" cy="5003288"/>
          </a:xfrm>
        </p:spPr>
      </p:pic>
    </p:spTree>
    <p:extLst>
      <p:ext uri="{BB962C8B-B14F-4D97-AF65-F5344CB8AC3E}">
        <p14:creationId xmlns:p14="http://schemas.microsoft.com/office/powerpoint/2010/main" val="1846631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423CB930-B90F-1559-6A5E-44A4AE476E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75785"/>
            <a:ext cx="6782747" cy="3153215"/>
          </a:xfr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26818B43-401C-8166-18AD-A47832649A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045" y="3785419"/>
            <a:ext cx="6866937" cy="2717528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78E1450F-0F15-81D8-ADE1-75B71B9B56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03133" y="290855"/>
            <a:ext cx="3773047" cy="3636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6044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7CD84F-622D-9BC8-3240-E8D044CAC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911"/>
            <a:ext cx="10515600" cy="1325563"/>
          </a:xfrm>
        </p:spPr>
        <p:txBody>
          <a:bodyPr>
            <a:normAutofit/>
          </a:bodyPr>
          <a:lstStyle/>
          <a:p>
            <a:r>
              <a:rPr lang="fi-FI" sz="4000" dirty="0"/>
              <a:t>Laske suoran ympyrälieriön tilavuus ja pinta-ala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29A20B1F-9151-19FD-C088-FC16B8E597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79051" y="1569808"/>
            <a:ext cx="2061669" cy="2448232"/>
          </a:xfrm>
        </p:spPr>
      </p:pic>
      <p:pic>
        <p:nvPicPr>
          <p:cNvPr id="6" name="Kuva 5">
            <a:extLst>
              <a:ext uri="{FF2B5EF4-FFF2-40B4-BE49-F238E27FC236}">
                <a16:creationId xmlns:a16="http://schemas.microsoft.com/office/drawing/2014/main" id="{9BD36805-25CA-D3AB-B742-2E190AF916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304" y="4198374"/>
            <a:ext cx="2693164" cy="2595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236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isällön paikkamerkki 8">
            <a:extLst>
              <a:ext uri="{FF2B5EF4-FFF2-40B4-BE49-F238E27FC236}">
                <a16:creationId xmlns:a16="http://schemas.microsoft.com/office/drawing/2014/main" id="{B45FD709-AA53-0B5E-01FB-99F7F82DBFB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4688" y="790800"/>
            <a:ext cx="5748964" cy="1822076"/>
          </a:xfr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64EFFCAF-7F31-6361-6820-49E4E41C8E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688" y="3018503"/>
            <a:ext cx="5895689" cy="2356456"/>
          </a:xfrm>
          <a:prstGeom prst="rect">
            <a:avLst/>
          </a:prstGeom>
        </p:spPr>
      </p:pic>
      <p:pic>
        <p:nvPicPr>
          <p:cNvPr id="13" name="Kuva 12">
            <a:extLst>
              <a:ext uri="{FF2B5EF4-FFF2-40B4-BE49-F238E27FC236}">
                <a16:creationId xmlns:a16="http://schemas.microsoft.com/office/drawing/2014/main" id="{BC499684-EB3A-C85B-8A1A-22FAAFCD6E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49934" y="412955"/>
            <a:ext cx="2589713" cy="2199921"/>
          </a:xfrm>
          <a:prstGeom prst="rect">
            <a:avLst/>
          </a:prstGeom>
        </p:spPr>
      </p:pic>
      <p:pic>
        <p:nvPicPr>
          <p:cNvPr id="15" name="Kuva 14">
            <a:extLst>
              <a:ext uri="{FF2B5EF4-FFF2-40B4-BE49-F238E27FC236}">
                <a16:creationId xmlns:a16="http://schemas.microsoft.com/office/drawing/2014/main" id="{8185E22F-6ABB-341A-A4C1-6C3887515C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86529" y="3018503"/>
            <a:ext cx="3861574" cy="3613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19101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75EB2EA8-D0BC-2F3C-A335-58A8F5B72A0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0045" y="370773"/>
            <a:ext cx="4392816" cy="2864039"/>
          </a:xfr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CAEDAB36-6E1C-3315-DE17-3BDE459D2F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75884" y="1362889"/>
            <a:ext cx="3667637" cy="3743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1722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13</Words>
  <Application>Microsoft Office PowerPoint</Application>
  <PresentationFormat>Laajakuva</PresentationFormat>
  <Paragraphs>5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Office-teema</vt:lpstr>
      <vt:lpstr>Oppitunnit 17–18</vt:lpstr>
      <vt:lpstr>Pinta-alojen suhde</vt:lpstr>
      <vt:lpstr>Tilavuuksien suhde</vt:lpstr>
      <vt:lpstr>PowerPoint-esitys</vt:lpstr>
      <vt:lpstr>PowerPoint-esitys</vt:lpstr>
      <vt:lpstr>PowerPoint-esitys</vt:lpstr>
      <vt:lpstr>Laske suoran ympyrälieriön tilavuus ja pinta-ala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Brenda Simenson</dc:creator>
  <cp:lastModifiedBy>Brenda Simenson</cp:lastModifiedBy>
  <cp:revision>1</cp:revision>
  <dcterms:created xsi:type="dcterms:W3CDTF">2024-12-06T15:38:25Z</dcterms:created>
  <dcterms:modified xsi:type="dcterms:W3CDTF">2024-12-06T16:41:41Z</dcterms:modified>
</cp:coreProperties>
</file>