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62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A0148FF-894D-464D-8CFD-77538500E062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29020C9-FB6C-492F-90FA-3C584D3E9208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DIABEETIKON HOITO KOTIHOIDOSSA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Erityisesti iäkkäät asiakkaat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230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Huomaamattomat tai puuttuvat kokonaan</a:t>
            </a:r>
          </a:p>
          <a:p>
            <a:r>
              <a:rPr lang="fi-FI" dirty="0" smtClean="0"/>
              <a:t>Mm. Suun kuivuminen, väsymys, haluttomuus, painon lasku, </a:t>
            </a:r>
            <a:r>
              <a:rPr lang="fi-FI" dirty="0" smtClean="0"/>
              <a:t>inkontinenssi</a:t>
            </a:r>
            <a:r>
              <a:rPr lang="fi-FI" dirty="0" smtClean="0"/>
              <a:t>, tulehdusalttius, muistamattomuus </a:t>
            </a:r>
            <a:r>
              <a:rPr lang="fi-FI" dirty="0" smtClean="0">
                <a:sym typeface="Wingdings" panose="05000000000000000000" pitchFamily="2" charset="2"/>
              </a:rPr>
              <a:t> vaikeaa joskus </a:t>
            </a:r>
            <a:r>
              <a:rPr lang="fi-FI" dirty="0" smtClean="0">
                <a:sym typeface="Wingdings" panose="05000000000000000000" pitchFamily="2" charset="2"/>
              </a:rPr>
              <a:t>erottaa </a:t>
            </a:r>
            <a:r>
              <a:rPr lang="fi-FI" dirty="0" smtClean="0">
                <a:sym typeface="Wingdings" panose="05000000000000000000" pitchFamily="2" charset="2"/>
              </a:rPr>
              <a:t>muista vaivoista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Voi ilmetä myös sydänoireina ja paljastua </a:t>
            </a:r>
            <a:r>
              <a:rPr lang="fi-FI" dirty="0" err="1" smtClean="0">
                <a:sym typeface="Wingdings" panose="05000000000000000000" pitchFamily="2" charset="2"/>
              </a:rPr>
              <a:t>syd.vt:n</a:t>
            </a:r>
            <a:r>
              <a:rPr lang="fi-FI" dirty="0" smtClean="0">
                <a:sym typeface="Wingdings" panose="05000000000000000000" pitchFamily="2" charset="2"/>
              </a:rPr>
              <a:t> ja halvausoireiden </a:t>
            </a:r>
            <a:r>
              <a:rPr lang="fi-FI" dirty="0" smtClean="0">
                <a:sym typeface="Wingdings" panose="05000000000000000000" pitchFamily="2" charset="2"/>
              </a:rPr>
              <a:t>selvittelyssä.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OIREET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561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Yleisiä</a:t>
            </a:r>
          </a:p>
          <a:p>
            <a:r>
              <a:rPr lang="fi-FI" dirty="0" smtClean="0"/>
              <a:t>Joskus lisäsairaudet todetaan ensin…</a:t>
            </a:r>
          </a:p>
          <a:p>
            <a:r>
              <a:rPr lang="fi-FI" dirty="0" smtClean="0"/>
              <a:t>AVH: </a:t>
            </a:r>
            <a:r>
              <a:rPr lang="fi-FI" dirty="0" smtClean="0"/>
              <a:t>ilman </a:t>
            </a:r>
            <a:r>
              <a:rPr lang="fi-FI" dirty="0" smtClean="0"/>
              <a:t>halvausoireita</a:t>
            </a:r>
          </a:p>
          <a:p>
            <a:r>
              <a:rPr lang="fi-FI" dirty="0" smtClean="0"/>
              <a:t>MCC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Y</a:t>
            </a:r>
            <a:r>
              <a:rPr lang="fi-FI" dirty="0" err="1" smtClean="0">
                <a:sym typeface="Wingdings" panose="05000000000000000000" pitchFamily="2" charset="2"/>
              </a:rPr>
              <a:t>t</a:t>
            </a:r>
            <a:r>
              <a:rPr lang="fi-FI" dirty="0" smtClean="0">
                <a:sym typeface="Wingdings" panose="05000000000000000000" pitchFamily="2" charset="2"/>
              </a:rPr>
              <a:t>. </a:t>
            </a:r>
            <a:r>
              <a:rPr lang="fi-FI" dirty="0" smtClean="0">
                <a:sym typeface="Wingdings" panose="05000000000000000000" pitchFamily="2" charset="2"/>
              </a:rPr>
              <a:t>lasku </a:t>
            </a:r>
            <a:r>
              <a:rPr lang="fi-FI" dirty="0" smtClean="0">
                <a:sym typeface="Wingdings" panose="05000000000000000000" pitchFamily="2" charset="2"/>
              </a:rPr>
              <a:t>ilman selvää rintakipua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Kivuton / vähäoireinen AMI</a:t>
            </a:r>
          </a:p>
          <a:p>
            <a:r>
              <a:rPr lang="fi-FI" dirty="0" err="1" smtClean="0">
                <a:sym typeface="Wingdings" panose="05000000000000000000" pitchFamily="2" charset="2"/>
              </a:rPr>
              <a:t>Retinopatia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err="1" smtClean="0">
                <a:sym typeface="Wingdings" panose="05000000000000000000" pitchFamily="2" charset="2"/>
              </a:rPr>
              <a:t>Nefropatia</a:t>
            </a:r>
            <a:r>
              <a:rPr lang="fi-FI" dirty="0" smtClean="0">
                <a:sym typeface="Wingdings" panose="05000000000000000000" pitchFamily="2" charset="2"/>
              </a:rPr>
              <a:t> (</a:t>
            </a:r>
            <a:r>
              <a:rPr lang="fi-FI" dirty="0" err="1" smtClean="0">
                <a:sym typeface="Wingdings" panose="05000000000000000000" pitchFamily="2" charset="2"/>
              </a:rPr>
              <a:t>huom</a:t>
            </a:r>
            <a:r>
              <a:rPr lang="fi-FI" dirty="0" smtClean="0">
                <a:sym typeface="Wingdings" panose="05000000000000000000" pitchFamily="2" charset="2"/>
              </a:rPr>
              <a:t>!! LÄÄKEPITOISUUDET!!)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Lisäsairaudet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487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SOMAATTINEN </a:t>
            </a:r>
            <a:r>
              <a:rPr lang="fi-FI" dirty="0" smtClean="0">
                <a:sym typeface="Wingdings" panose="05000000000000000000" pitchFamily="2" charset="2"/>
              </a:rPr>
              <a:t> Jalkaterien pistely, puutuminen, vihlonta, tuntohäiriöt</a:t>
            </a: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+ Lihasheikkous, varpaiden ja jalkaterän asento…  KOVETTUMAT, HANKAUMAT, TULEHDUKSET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AUTONOMINEN  </a:t>
            </a:r>
            <a:r>
              <a:rPr lang="fi-FI" dirty="0" smtClean="0">
                <a:sym typeface="Wingdings" panose="05000000000000000000" pitchFamily="2" charset="2"/>
              </a:rPr>
              <a:t>Jalkojen </a:t>
            </a:r>
            <a:r>
              <a:rPr lang="fi-FI" dirty="0" smtClean="0">
                <a:sym typeface="Wingdings" panose="05000000000000000000" pitchFamily="2" charset="2"/>
              </a:rPr>
              <a:t>hikoilu vähenee, iho kuivuu + RR lasku pystyyn noustessa + virtsarakon ja mahalaukun tyhjeneminen heikkenee (inf.), ripuli, erektiohäiriöt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NEUROPATIAT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3408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YKSILÖLLISIÄ </a:t>
            </a:r>
            <a:r>
              <a:rPr lang="fi-FI" dirty="0" smtClean="0">
                <a:sym typeface="Wingdings" panose="05000000000000000000" pitchFamily="2" charset="2"/>
              </a:rPr>
              <a:t> kirjattava </a:t>
            </a:r>
            <a:r>
              <a:rPr lang="fi-FI" dirty="0" err="1" smtClean="0">
                <a:sym typeface="Wingdings" panose="05000000000000000000" pitchFamily="2" charset="2"/>
              </a:rPr>
              <a:t>hopasuun</a:t>
            </a:r>
            <a:r>
              <a:rPr lang="fi-FI" dirty="0" smtClean="0">
                <a:sym typeface="Wingdings" panose="05000000000000000000" pitchFamily="2" charset="2"/>
              </a:rPr>
              <a:t>, niin että kaikki ne löytävät (esim. DIA-lehti</a:t>
            </a:r>
            <a:r>
              <a:rPr lang="fi-FI" dirty="0" smtClean="0">
                <a:sym typeface="Wingdings" panose="05000000000000000000" pitchFamily="2" charset="2"/>
              </a:rPr>
              <a:t>).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Tavoitteiden toteutumisen seuranta ja </a:t>
            </a:r>
            <a:r>
              <a:rPr lang="fi-FI" dirty="0" smtClean="0">
                <a:sym typeface="Wingdings" panose="05000000000000000000" pitchFamily="2" charset="2"/>
              </a:rPr>
              <a:t>raportoinnit hoitotiimille.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Konsultointi: milloin neuvoja ja </a:t>
            </a:r>
            <a:r>
              <a:rPr lang="fi-FI" dirty="0" smtClean="0">
                <a:sym typeface="Wingdings" panose="05000000000000000000" pitchFamily="2" charset="2"/>
              </a:rPr>
              <a:t>mistä.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Hoitotavoitteet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0330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Vajaaravitsemuksen estäminen ja asiakkaan tyytyväisyys</a:t>
            </a:r>
          </a:p>
          <a:p>
            <a:r>
              <a:rPr lang="fi-FI" dirty="0" smtClean="0"/>
              <a:t>Ruokavalio: monipuolinen, kuidut, rasvat, suola, sokeri, nestettä riittävästi</a:t>
            </a:r>
          </a:p>
          <a:p>
            <a:r>
              <a:rPr lang="fi-FI" dirty="0" smtClean="0"/>
              <a:t>Liikunta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LÄÄKEHOIDON TURVALLISUUS </a:t>
            </a:r>
            <a:r>
              <a:rPr lang="fi-FI" dirty="0" smtClean="0">
                <a:sym typeface="Wingdings" panose="05000000000000000000" pitchFamily="2" charset="2"/>
              </a:rPr>
              <a:t> muisti, näön/kuulon heikkeneminen</a:t>
            </a: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PERUSHOITO!!!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Iäkkään diabeetikon hoito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7987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83</TotalTime>
  <Words>187</Words>
  <Application>Microsoft Office PowerPoint</Application>
  <PresentationFormat>Näytössä katseltava diaesitys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Candara</vt:lpstr>
      <vt:lpstr>Symbol</vt:lpstr>
      <vt:lpstr>Wingdings</vt:lpstr>
      <vt:lpstr>Aaltomuoto</vt:lpstr>
      <vt:lpstr>DIABEETIKON HOITO KOTIHOIDOSSA</vt:lpstr>
      <vt:lpstr>OIREET</vt:lpstr>
      <vt:lpstr>Lisäsairaudet</vt:lpstr>
      <vt:lpstr>NEUROPATIAT</vt:lpstr>
      <vt:lpstr>Hoitotavoitteet</vt:lpstr>
      <vt:lpstr>Iäkkään diabeetikon hoito</vt:lpstr>
    </vt:vector>
  </TitlesOfParts>
  <Company>Kaakkois-Suomen Tieto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DIABEETIKON HOITO KOTIHOIDOSSA</dc:title>
  <dc:creator>Kaisa-Leea Kurko</dc:creator>
  <cp:lastModifiedBy>Kaisa Kurko</cp:lastModifiedBy>
  <cp:revision>4</cp:revision>
  <dcterms:created xsi:type="dcterms:W3CDTF">2013-09-12T09:44:24Z</dcterms:created>
  <dcterms:modified xsi:type="dcterms:W3CDTF">2020-04-14T07:37:16Z</dcterms:modified>
</cp:coreProperties>
</file>