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FDFCA-278F-4C91-B0B8-26F49C560EE6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85919-24DE-459C-A282-9D71B775926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5947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71C79-6B50-4980-B72A-750ADCCE7EBE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8974" y="4716661"/>
            <a:ext cx="543179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5947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85280-8CE0-44FC-A2A5-0DC86F2FD24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Säätelee samalla valkuaisaineiden</a:t>
            </a:r>
            <a:r>
              <a:rPr lang="fi-FI" baseline="0" dirty="0" smtClean="0"/>
              <a:t> ja rasvojen aineenvaihduntaa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D053-57C2-4F33-B3CE-05264ADED11E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3000">
              <a:srgbClr val="DFC6B7"/>
            </a:gs>
            <a:gs pos="64000">
              <a:schemeClr val="accent3">
                <a:lumMod val="45000"/>
                <a:lumOff val="55000"/>
              </a:schemeClr>
            </a:gs>
            <a:gs pos="85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673EE-4041-492F-BA0E-2F18D990949A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2987824" y="1268760"/>
            <a:ext cx="4608512" cy="201622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4800" b="1" dirty="0" smtClean="0"/>
              <a:t>INSULIINI</a:t>
            </a:r>
            <a:endParaRPr lang="fi-FI"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keksiminen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Paul </a:t>
            </a:r>
            <a:r>
              <a:rPr lang="fi-FI" dirty="0" err="1" smtClean="0"/>
              <a:t>Langerhans</a:t>
            </a:r>
            <a:r>
              <a:rPr lang="fi-FI" dirty="0" smtClean="0"/>
              <a:t> löysi haiman saarekesolut vuonna 1869</a:t>
            </a:r>
          </a:p>
          <a:p>
            <a:r>
              <a:rPr lang="fi-FI" dirty="0"/>
              <a:t>i</a:t>
            </a:r>
            <a:r>
              <a:rPr lang="fi-FI" dirty="0" smtClean="0"/>
              <a:t>nsuliini</a:t>
            </a:r>
            <a:r>
              <a:rPr lang="fi-FI" dirty="0" smtClean="0"/>
              <a:t> </a:t>
            </a:r>
            <a:r>
              <a:rPr lang="fi-FI" dirty="0" smtClean="0"/>
              <a:t>on </a:t>
            </a:r>
            <a:r>
              <a:rPr lang="fi-FI" dirty="0" smtClean="0"/>
              <a:t>peräisin vuodelta 1909</a:t>
            </a:r>
          </a:p>
          <a:p>
            <a:r>
              <a:rPr lang="fi-FI" dirty="0" smtClean="0"/>
              <a:t>1922 naudasta peräisin olevaa insuliinia annettiin ensimmäisen kerran ihmiselle</a:t>
            </a:r>
          </a:p>
          <a:p>
            <a:r>
              <a:rPr lang="fi-FI" dirty="0" smtClean="0"/>
              <a:t>insuliinin kemiallisen rakenteen selvitti vuonna 1955 </a:t>
            </a:r>
            <a:r>
              <a:rPr lang="fi-FI" dirty="0" err="1" smtClean="0"/>
              <a:t>Frederick</a:t>
            </a:r>
            <a:r>
              <a:rPr lang="fi-FI" dirty="0" smtClean="0"/>
              <a:t> Sanger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Hoitomuotojen kehittyminen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1960 –luvun lopussa sokeritasapainoa mitattiin vielä virtsaan erittyneen sokerin perusteella</a:t>
            </a:r>
          </a:p>
          <a:p>
            <a:r>
              <a:rPr lang="fi-FI" dirty="0" smtClean="0"/>
              <a:t>insuliinihoitona oli aamulla pistettävä annos pitkävaikutteista eläininsuliinia</a:t>
            </a:r>
          </a:p>
          <a:p>
            <a:r>
              <a:rPr lang="fi-FI" dirty="0" smtClean="0"/>
              <a:t>hieman myöhemmin tuli suositus insuliiniannoksen jakamisesta kahteen pistokseen</a:t>
            </a:r>
          </a:p>
          <a:p>
            <a:r>
              <a:rPr lang="fi-FI" dirty="0" smtClean="0"/>
              <a:t>seuraava askel oli kolmipistoshoito, jossa mukana myös lyhytvaikutteinen insuliini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sian tai naudan haimasta eristetyistä insuliineista on siirrytty geeniteknologialla valmistetun ihmisinsuliinin käyttöön</a:t>
            </a:r>
          </a:p>
          <a:p>
            <a:pPr lvl="1"/>
            <a:r>
              <a:rPr lang="fi-FI" dirty="0" smtClean="0"/>
              <a:t>sama kemiallinen rakenne</a:t>
            </a:r>
          </a:p>
          <a:p>
            <a:r>
              <a:rPr lang="fi-FI" dirty="0" smtClean="0"/>
              <a:t>ihmisinsuliinia muuntelemalla on edelleen tehty uusia insuliinijohdoksia</a:t>
            </a:r>
          </a:p>
          <a:p>
            <a:r>
              <a:rPr lang="fi-FI" dirty="0" smtClean="0"/>
              <a:t>tällä hetkellä parhaiten elimistön omaa insuliinin toimintaa jäljittelee insuliinipumpulla annosteltava pikavaikutteinen insuliini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 ja sen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insuliini on ainoa hormoni, joka vaikuttaa elimistössä verensokeria alentavasti</a:t>
            </a:r>
          </a:p>
          <a:p>
            <a:pPr lvl="1"/>
            <a:r>
              <a:rPr lang="fi-FI" dirty="0" smtClean="0"/>
              <a:t>beetasolut erittävät sitä muutaman minuutin välein sykähdyksinä</a:t>
            </a:r>
          </a:p>
          <a:p>
            <a:pPr lvl="1">
              <a:buNone/>
            </a:pPr>
            <a:endParaRPr lang="fi-FI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 ja sen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insuliini on valkuaisaine</a:t>
            </a:r>
          </a:p>
          <a:p>
            <a:r>
              <a:rPr lang="fi-FI" dirty="0" smtClean="0"/>
              <a:t>valkuaisaineet eivät imeydy sellaisenaan ruuansulatuskanavasta verenkiertoon, vaan hajoavat ruuansulatuksessa ensin rakenneosikseen, aminohapoiksi, jotka sitten imeytyvät verenkiertoon</a:t>
            </a: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 insuliinia ei voida käyttää suun kautta annosteltuna, vaan se joudutaan antamaan pistoksina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 ja maksa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insuliini kulkeutuu maksaan, jonne siitä jää lepotilassa 50 – 60%, insuliini poistuu nopeasti verestä</a:t>
            </a:r>
          </a:p>
          <a:p>
            <a:r>
              <a:rPr lang="fi-FI" dirty="0" smtClean="0"/>
              <a:t>C-peptidiä erittyy verenkiertoon insuliinin kanssa tasaisina määrinä, se pysyy verenkierrossa pidempään, eikä sitä jää maksaan</a:t>
            </a:r>
          </a:p>
          <a:p>
            <a:r>
              <a:rPr lang="fi-FI" dirty="0" smtClean="0"/>
              <a:t>mittaamalla C-peptidiä verestä saadaan käsitys insuliininerityksestä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peruseritys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terveellä insuliinineritys ei lopu paastonkaan aikana täysin, vaan jatkuu vähentyneenä</a:t>
            </a:r>
          </a:p>
          <a:p>
            <a:r>
              <a:rPr lang="fi-FI" dirty="0" smtClean="0"/>
              <a:t>tätä </a:t>
            </a:r>
            <a:r>
              <a:rPr lang="fi-FI" b="1" dirty="0" smtClean="0"/>
              <a:t>peruseritystä</a:t>
            </a:r>
            <a:r>
              <a:rPr lang="fi-FI" dirty="0" smtClean="0"/>
              <a:t> tarvitaan aterioiden välillä ja yöllä perusaineenvaihdunnan säätelyyn</a:t>
            </a:r>
          </a:p>
          <a:p>
            <a:pPr lvl="1"/>
            <a:r>
              <a:rPr lang="fi-FI" dirty="0" smtClean="0"/>
              <a:t>peruseritys on suurimmillaan aamulla ennen ja jälkeen heräämisen</a:t>
            </a:r>
          </a:p>
          <a:p>
            <a:pPr lvl="1"/>
            <a:r>
              <a:rPr lang="fi-FI" dirty="0" smtClean="0"/>
              <a:t>pienimmillään yön aikana alkaen lisääntyä n. neljä tuntia ennen heräämistä</a:t>
            </a:r>
          </a:p>
          <a:p>
            <a:endParaRPr lang="fi-FI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ateriaeritys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kun ihminen syö, suolesta imeytyy sokeria vereen ja veren sokeripitoisuus nousee</a:t>
            </a:r>
          </a:p>
          <a:p>
            <a:r>
              <a:rPr lang="fi-FI" dirty="0" smtClean="0"/>
              <a:t>tämä vaikuttaa haiman beetasoluihin, jotka alkavat erittää insuliinia verenkiertoon</a:t>
            </a:r>
          </a:p>
          <a:p>
            <a:r>
              <a:rPr lang="fi-FI" dirty="0" smtClean="0"/>
              <a:t>aterian aiheuttamaa insuliinin erittymistä kutsutaan insuliinin </a:t>
            </a:r>
            <a:r>
              <a:rPr lang="fi-FI" b="1" dirty="0" smtClean="0"/>
              <a:t>ateriaeritykseksi</a:t>
            </a:r>
          </a:p>
          <a:p>
            <a:r>
              <a:rPr lang="fi-FI" b="1" dirty="0" smtClean="0"/>
              <a:t>ateriainsuliinieritys</a:t>
            </a:r>
            <a:r>
              <a:rPr lang="fi-FI" dirty="0" smtClean="0"/>
              <a:t> määräytyy syödyn hiilihydraattimäärän mukaan</a:t>
            </a:r>
          </a:p>
          <a:p>
            <a:endParaRPr lang="fi-FI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292</Words>
  <Application>Microsoft Office PowerPoint</Application>
  <PresentationFormat>Näytössä katseltava diaesitys (4:3)</PresentationFormat>
  <Paragraphs>39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PowerPoint-esitys</vt:lpstr>
      <vt:lpstr>Insuliinin keksiminen</vt:lpstr>
      <vt:lpstr>Hoitomuotojen kehittyminen</vt:lpstr>
      <vt:lpstr>Insuliini</vt:lpstr>
      <vt:lpstr>Insuliini ja sen tehtävät</vt:lpstr>
      <vt:lpstr>Insuliini ja sen tehtävät</vt:lpstr>
      <vt:lpstr>Insuliini ja maksa</vt:lpstr>
      <vt:lpstr>Insuliinin peruseritys </vt:lpstr>
      <vt:lpstr>Insuliinin ateriaeritys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Lähteenmäki Tanja</dc:creator>
  <cp:lastModifiedBy>Lähteenmäki Tanja</cp:lastModifiedBy>
  <cp:revision>24</cp:revision>
  <dcterms:modified xsi:type="dcterms:W3CDTF">2020-04-15T06:53:39Z</dcterms:modified>
</cp:coreProperties>
</file>