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9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9"/>
  </p:normalViewPr>
  <p:slideViewPr>
    <p:cSldViewPr snapToGrid="0" snapToObjects="1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BC780E-31C0-9F4B-8C93-1726110F3BF7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DC821-3507-C24F-AF02-4705387CA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812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10418618" cy="1825096"/>
          </a:xfrm>
        </p:spPr>
        <p:txBody>
          <a:bodyPr/>
          <a:lstStyle/>
          <a:p>
            <a:r>
              <a:rPr lang="fi-FI" dirty="0" smtClean="0"/>
              <a:t>APUVERBIT – MODAL VERBS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u="sng" dirty="0"/>
              <a:t>https://www.youtube.com/watch?v=RxUb5ol7WyQ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67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39464" y="419606"/>
            <a:ext cx="8005008" cy="129302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Apuverbit osata, TÄYTYÄ, SAADA </a:t>
            </a:r>
            <a:br>
              <a:rPr lang="fi-FI" dirty="0" smtClean="0"/>
            </a:br>
            <a:r>
              <a:rPr lang="fi-FI" sz="2200" dirty="0"/>
              <a:t>toimivat pääverbin apurina eivätkä osaa olla yksin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91544" y="1839602"/>
            <a:ext cx="8352928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400" dirty="0"/>
              <a:t> </a:t>
            </a:r>
          </a:p>
        </p:txBody>
      </p:sp>
      <p:sp>
        <p:nvSpPr>
          <p:cNvPr id="5" name="Tekstiruutu 4"/>
          <p:cNvSpPr txBox="1"/>
          <p:nvPr/>
        </p:nvSpPr>
        <p:spPr>
          <a:xfrm>
            <a:off x="1406355" y="1828213"/>
            <a:ext cx="9554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1</a:t>
            </a:r>
            <a:r>
              <a:rPr lang="fi-FI" sz="2400" b="1" dirty="0"/>
              <a:t>. Osata, voida, pystyä     </a:t>
            </a:r>
            <a:r>
              <a:rPr lang="fi-FI" sz="2400" b="1" dirty="0" smtClean="0"/>
              <a:t>	     </a:t>
            </a:r>
            <a:r>
              <a:rPr lang="fi-FI" sz="2400" b="1" u="sng" dirty="0" smtClean="0"/>
              <a:t>VAIN </a:t>
            </a:r>
            <a:r>
              <a:rPr lang="fi-FI" sz="2400" b="1" u="sng" dirty="0">
                <a:solidFill>
                  <a:srgbClr val="92D050"/>
                </a:solidFill>
              </a:rPr>
              <a:t>PREESENS </a:t>
            </a:r>
            <a:r>
              <a:rPr lang="fi-FI" sz="2400" b="1" u="sng" dirty="0"/>
              <a:t>+ </a:t>
            </a:r>
            <a:r>
              <a:rPr lang="fi-FI" sz="2400" b="1" u="sng" dirty="0">
                <a:solidFill>
                  <a:srgbClr val="FFC000"/>
                </a:solidFill>
              </a:rPr>
              <a:t>IMPERFEKTI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1876599" y="2278505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>
                <a:solidFill>
                  <a:srgbClr val="92D050"/>
                </a:solidFill>
              </a:rPr>
              <a:t>Osaan</a:t>
            </a:r>
            <a:r>
              <a:rPr lang="fi-FI" sz="2400" dirty="0"/>
              <a:t> lukea.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5861414" y="2278505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 I </a:t>
            </a:r>
            <a:r>
              <a:rPr lang="fi-FI" sz="2400" b="1" u="sng" dirty="0">
                <a:solidFill>
                  <a:srgbClr val="92D050"/>
                </a:solidFill>
              </a:rPr>
              <a:t>CAN</a:t>
            </a:r>
            <a:r>
              <a:rPr lang="fi-FI" sz="2400" dirty="0">
                <a:solidFill>
                  <a:srgbClr val="92D050"/>
                </a:solidFill>
              </a:rPr>
              <a:t> </a:t>
            </a:r>
            <a:r>
              <a:rPr lang="fi-FI" sz="2400" dirty="0"/>
              <a:t>READ.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1843502" y="2716317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>
                <a:solidFill>
                  <a:srgbClr val="FFC000"/>
                </a:solidFill>
              </a:rPr>
              <a:t> Osasin </a:t>
            </a:r>
            <a:r>
              <a:rPr lang="fi-FI" sz="2400" dirty="0">
                <a:solidFill>
                  <a:srgbClr val="FFC000"/>
                </a:solidFill>
              </a:rPr>
              <a:t>lukea</a:t>
            </a:r>
            <a:r>
              <a:rPr lang="fi-FI" sz="2400" dirty="0"/>
              <a:t> eilen. </a:t>
            </a:r>
          </a:p>
        </p:txBody>
      </p:sp>
      <p:sp>
        <p:nvSpPr>
          <p:cNvPr id="9" name="Tekstiruutu 8"/>
          <p:cNvSpPr txBox="1"/>
          <p:nvPr/>
        </p:nvSpPr>
        <p:spPr>
          <a:xfrm>
            <a:off x="5910164" y="2718533"/>
            <a:ext cx="4214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I </a:t>
            </a:r>
            <a:r>
              <a:rPr lang="fi-FI" sz="2400" b="1" u="sng" dirty="0">
                <a:solidFill>
                  <a:srgbClr val="FFC000"/>
                </a:solidFill>
              </a:rPr>
              <a:t>COULD</a:t>
            </a:r>
            <a:r>
              <a:rPr lang="fi-FI" sz="2400" u="sng" dirty="0">
                <a:solidFill>
                  <a:srgbClr val="FFC000"/>
                </a:solidFill>
              </a:rPr>
              <a:t> </a:t>
            </a:r>
            <a:r>
              <a:rPr lang="fi-FI" sz="2400" dirty="0"/>
              <a:t>READ YESTERDAY.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1448581" y="3374664"/>
            <a:ext cx="88256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2. </a:t>
            </a:r>
            <a:r>
              <a:rPr lang="fi-FI" sz="2400" b="1" dirty="0"/>
              <a:t>Täytyä, olla pakko 	</a:t>
            </a:r>
            <a:r>
              <a:rPr lang="fi-FI" sz="2400" dirty="0"/>
              <a:t>  </a:t>
            </a:r>
            <a:r>
              <a:rPr lang="fi-FI" sz="2400" dirty="0" smtClean="0"/>
              <a:t>			</a:t>
            </a:r>
            <a:r>
              <a:rPr lang="fi-FI" sz="2400" b="1" u="sng" dirty="0" smtClean="0"/>
              <a:t>VAIN </a:t>
            </a:r>
            <a:r>
              <a:rPr lang="fi-FI" sz="2400" b="1" u="sng" dirty="0">
                <a:solidFill>
                  <a:srgbClr val="92D050"/>
                </a:solidFill>
              </a:rPr>
              <a:t>PREESENS</a:t>
            </a:r>
          </a:p>
        </p:txBody>
      </p:sp>
      <p:sp>
        <p:nvSpPr>
          <p:cNvPr id="11" name="Tekstiruutu 10"/>
          <p:cNvSpPr txBox="1"/>
          <p:nvPr/>
        </p:nvSpPr>
        <p:spPr>
          <a:xfrm>
            <a:off x="1811867" y="3849403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Minun </a:t>
            </a:r>
            <a:r>
              <a:rPr lang="fi-FI" sz="2400" dirty="0">
                <a:solidFill>
                  <a:srgbClr val="92D050"/>
                </a:solidFill>
              </a:rPr>
              <a:t>täytyy</a:t>
            </a:r>
            <a:r>
              <a:rPr lang="fi-FI" sz="2400" dirty="0"/>
              <a:t> mennä. </a:t>
            </a:r>
          </a:p>
        </p:txBody>
      </p:sp>
      <p:sp>
        <p:nvSpPr>
          <p:cNvPr id="12" name="Tekstiruutu 11"/>
          <p:cNvSpPr txBox="1"/>
          <p:nvPr/>
        </p:nvSpPr>
        <p:spPr>
          <a:xfrm>
            <a:off x="6036964" y="3864567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I </a:t>
            </a:r>
            <a:r>
              <a:rPr lang="fi-FI" sz="2400" b="1" u="sng" dirty="0">
                <a:solidFill>
                  <a:srgbClr val="92D050"/>
                </a:solidFill>
              </a:rPr>
              <a:t>MUST</a:t>
            </a:r>
            <a:r>
              <a:rPr lang="fi-FI" sz="2400" dirty="0"/>
              <a:t> GO. 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1448581" y="4763071"/>
            <a:ext cx="7632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3. </a:t>
            </a:r>
            <a:r>
              <a:rPr lang="fi-FI" sz="2400" b="1" dirty="0"/>
              <a:t>Saada, olla lupa</a:t>
            </a:r>
            <a:r>
              <a:rPr lang="fi-FI" sz="2400" dirty="0"/>
              <a:t>	    </a:t>
            </a:r>
            <a:r>
              <a:rPr lang="fi-FI" sz="2400" dirty="0" smtClean="0"/>
              <a:t>			</a:t>
            </a:r>
            <a:r>
              <a:rPr lang="fi-FI" sz="2400" b="1" u="sng" dirty="0" smtClean="0"/>
              <a:t>VAIN </a:t>
            </a:r>
            <a:r>
              <a:rPr lang="fi-FI" sz="2400" b="1" u="sng" dirty="0">
                <a:solidFill>
                  <a:srgbClr val="92D050"/>
                </a:solidFill>
              </a:rPr>
              <a:t>PREESENS</a:t>
            </a:r>
            <a:r>
              <a:rPr lang="fi-FI" sz="2400" b="1" u="sng" dirty="0"/>
              <a:t>  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1467143" y="5223499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   </a:t>
            </a:r>
            <a:r>
              <a:rPr lang="fi-FI" sz="2400" dirty="0">
                <a:solidFill>
                  <a:srgbClr val="92D050"/>
                </a:solidFill>
              </a:rPr>
              <a:t>Saanko lukea </a:t>
            </a:r>
            <a:r>
              <a:rPr lang="fi-FI" sz="2400" dirty="0"/>
              <a:t>tämän?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5861414" y="5181262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   </a:t>
            </a:r>
            <a:r>
              <a:rPr lang="fi-FI" sz="2400" b="1" u="sng" dirty="0">
                <a:solidFill>
                  <a:srgbClr val="92D050"/>
                </a:solidFill>
              </a:rPr>
              <a:t>MAY</a:t>
            </a:r>
            <a:r>
              <a:rPr lang="fi-FI" sz="2400" dirty="0"/>
              <a:t> I READ THIS?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1448581" y="5642927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   </a:t>
            </a:r>
            <a:r>
              <a:rPr lang="fi-FI" sz="2400" dirty="0">
                <a:solidFill>
                  <a:srgbClr val="92D050"/>
                </a:solidFill>
              </a:rPr>
              <a:t>Saatat olla </a:t>
            </a:r>
            <a:r>
              <a:rPr lang="fi-FI" sz="2400" dirty="0"/>
              <a:t>oikeassa. </a:t>
            </a:r>
          </a:p>
        </p:txBody>
      </p:sp>
      <p:sp>
        <p:nvSpPr>
          <p:cNvPr id="17" name="Tekstiruutu 16"/>
          <p:cNvSpPr txBox="1"/>
          <p:nvPr/>
        </p:nvSpPr>
        <p:spPr>
          <a:xfrm>
            <a:off x="5847324" y="5590628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   YOU </a:t>
            </a:r>
            <a:r>
              <a:rPr lang="fi-FI" sz="2400" b="1" u="sng" dirty="0">
                <a:solidFill>
                  <a:srgbClr val="92D050"/>
                </a:solidFill>
              </a:rPr>
              <a:t>MIGHT</a:t>
            </a:r>
            <a:r>
              <a:rPr lang="fi-FI" sz="2400" u="sng" dirty="0"/>
              <a:t> </a:t>
            </a:r>
            <a:r>
              <a:rPr lang="fi-FI" sz="2400" dirty="0"/>
              <a:t>BE RIGHT.</a:t>
            </a:r>
          </a:p>
        </p:txBody>
      </p:sp>
    </p:spTree>
    <p:extLst>
      <p:ext uri="{BB962C8B-B14F-4D97-AF65-F5344CB8AC3E}">
        <p14:creationId xmlns:p14="http://schemas.microsoft.com/office/powerpoint/2010/main" val="686849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35560" y="407780"/>
            <a:ext cx="8280920" cy="1293028"/>
          </a:xfrm>
        </p:spPr>
        <p:txBody>
          <a:bodyPr>
            <a:normAutofit fontScale="90000"/>
          </a:bodyPr>
          <a:lstStyle/>
          <a:p>
            <a:pPr algn="l"/>
            <a:r>
              <a:rPr lang="fi-FI" dirty="0" err="1" smtClean="0"/>
              <a:t>apuverbIEN</a:t>
            </a:r>
            <a:r>
              <a:rPr lang="fi-FI" dirty="0" smtClean="0"/>
              <a:t> KORVAAVAT RAKENTEET</a:t>
            </a:r>
            <a:br>
              <a:rPr lang="fi-FI" dirty="0" smtClean="0"/>
            </a:br>
            <a:r>
              <a:rPr lang="fi-FI" sz="2200" cap="none" dirty="0"/>
              <a:t>Kun tarvitset muita aikamuotoja kuin preesens &amp; </a:t>
            </a:r>
            <a:r>
              <a:rPr lang="fi-FI" sz="2200" cap="none" dirty="0" err="1"/>
              <a:t>imperf</a:t>
            </a:r>
            <a:r>
              <a:rPr lang="fi-FI" sz="2200" cap="none" dirty="0"/>
              <a:t>.</a:t>
            </a:r>
            <a:br>
              <a:rPr lang="fi-FI" sz="2200" cap="none" dirty="0"/>
            </a:br>
            <a:endParaRPr lang="fi-FI" sz="2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91544" y="1839602"/>
            <a:ext cx="8352928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400" dirty="0"/>
              <a:t> </a:t>
            </a:r>
          </a:p>
        </p:txBody>
      </p:sp>
      <p:sp>
        <p:nvSpPr>
          <p:cNvPr id="5" name="Tekstiruutu 4"/>
          <p:cNvSpPr txBox="1"/>
          <p:nvPr/>
        </p:nvSpPr>
        <p:spPr>
          <a:xfrm>
            <a:off x="1341207" y="1873511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1. CAN (osata, pystyä)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1417731" y="2438930"/>
            <a:ext cx="4611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En </a:t>
            </a:r>
            <a:r>
              <a:rPr lang="fi-FI" sz="2400" u="sng" dirty="0" smtClean="0"/>
              <a:t>pystynyt </a:t>
            </a:r>
            <a:r>
              <a:rPr lang="fi-FI" sz="2400" dirty="0" smtClean="0"/>
              <a:t>lukemaan eilen. </a:t>
            </a:r>
            <a:endParaRPr lang="fi-FI" sz="2400" dirty="0"/>
          </a:p>
        </p:txBody>
      </p:sp>
      <p:sp>
        <p:nvSpPr>
          <p:cNvPr id="7" name="Tekstiruutu 6"/>
          <p:cNvSpPr txBox="1"/>
          <p:nvPr/>
        </p:nvSpPr>
        <p:spPr>
          <a:xfrm>
            <a:off x="6276020" y="2397155"/>
            <a:ext cx="5576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 </a:t>
            </a:r>
            <a:r>
              <a:rPr lang="fi-FI" sz="2400"/>
              <a:t>I </a:t>
            </a:r>
            <a:r>
              <a:rPr lang="fi-FI" sz="2400" smtClean="0"/>
              <a:t>WASN’T </a:t>
            </a:r>
            <a:r>
              <a:rPr lang="fi-FI" sz="2400" dirty="0"/>
              <a:t>ABLE </a:t>
            </a:r>
            <a:r>
              <a:rPr lang="fi-FI" sz="2400"/>
              <a:t>TO </a:t>
            </a:r>
            <a:r>
              <a:rPr lang="fi-FI" sz="2400" smtClean="0"/>
              <a:t>READ YESTERDAY.</a:t>
            </a:r>
            <a:endParaRPr lang="fi-FI" sz="2400" dirty="0"/>
          </a:p>
        </p:txBody>
      </p:sp>
      <p:sp>
        <p:nvSpPr>
          <p:cNvPr id="10" name="Tekstiruutu 9"/>
          <p:cNvSpPr txBox="1"/>
          <p:nvPr/>
        </p:nvSpPr>
        <p:spPr>
          <a:xfrm>
            <a:off x="1341207" y="3361899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2. MUST (täytyä, pitää)</a:t>
            </a:r>
          </a:p>
        </p:txBody>
      </p:sp>
      <p:sp>
        <p:nvSpPr>
          <p:cNvPr id="11" name="Tekstiruutu 10"/>
          <p:cNvSpPr txBox="1"/>
          <p:nvPr/>
        </p:nvSpPr>
        <p:spPr>
          <a:xfrm>
            <a:off x="1582783" y="3876926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Minun </a:t>
            </a:r>
            <a:r>
              <a:rPr lang="fi-FI" sz="2400" u="sng" dirty="0"/>
              <a:t>piti lukea </a:t>
            </a:r>
            <a:r>
              <a:rPr lang="fi-FI" sz="2400" dirty="0"/>
              <a:t>eilen. </a:t>
            </a:r>
          </a:p>
        </p:txBody>
      </p:sp>
      <p:sp>
        <p:nvSpPr>
          <p:cNvPr id="12" name="Tekstiruutu 11"/>
          <p:cNvSpPr txBox="1"/>
          <p:nvPr/>
        </p:nvSpPr>
        <p:spPr>
          <a:xfrm>
            <a:off x="6276020" y="3876926"/>
            <a:ext cx="4226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I HAD TO READ YESTERDAY.  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1332636" y="4732975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3. MAY (saada)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1341207" y="5246933"/>
            <a:ext cx="5307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Emme </a:t>
            </a:r>
            <a:r>
              <a:rPr lang="fi-FI" sz="2400" u="sng" dirty="0"/>
              <a:t>ole saaneet </a:t>
            </a:r>
            <a:r>
              <a:rPr lang="fi-FI" sz="2400" dirty="0" smtClean="0"/>
              <a:t>lukea</a:t>
            </a:r>
            <a:r>
              <a:rPr lang="fi-FI" sz="2400" dirty="0"/>
              <a:t>.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6276020" y="5333848"/>
            <a:ext cx="57732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WE HAVEN’T BEEN ALLOWED TO READ.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6168008" y="4754011"/>
            <a:ext cx="5451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 </a:t>
            </a:r>
            <a:r>
              <a:rPr lang="fi-FI" sz="2400" b="1" u="sng" dirty="0"/>
              <a:t>BE ALLOWED TO </a:t>
            </a:r>
            <a:r>
              <a:rPr lang="fi-FI" sz="2400" dirty="0"/>
              <a:t>kaikki aikamuodot</a:t>
            </a:r>
          </a:p>
        </p:txBody>
      </p:sp>
      <p:sp>
        <p:nvSpPr>
          <p:cNvPr id="18" name="Tekstiruutu 17"/>
          <p:cNvSpPr txBox="1"/>
          <p:nvPr/>
        </p:nvSpPr>
        <p:spPr>
          <a:xfrm>
            <a:off x="6276020" y="1885473"/>
            <a:ext cx="4943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u="sng" dirty="0"/>
              <a:t>BE ABLE TO </a:t>
            </a:r>
            <a:r>
              <a:rPr lang="fi-FI" sz="2400" dirty="0"/>
              <a:t>kaikki aikamuodot</a:t>
            </a:r>
          </a:p>
        </p:txBody>
      </p:sp>
      <p:sp>
        <p:nvSpPr>
          <p:cNvPr id="19" name="Tekstiruutu 18"/>
          <p:cNvSpPr txBox="1"/>
          <p:nvPr/>
        </p:nvSpPr>
        <p:spPr>
          <a:xfrm>
            <a:off x="6276020" y="3388378"/>
            <a:ext cx="4459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u="sng" dirty="0"/>
              <a:t>HAVE TO </a:t>
            </a:r>
            <a:r>
              <a:rPr lang="fi-FI" sz="2400" dirty="0"/>
              <a:t>kaikki aikamuodot  </a:t>
            </a:r>
          </a:p>
        </p:txBody>
      </p:sp>
      <p:sp>
        <p:nvSpPr>
          <p:cNvPr id="4" name="Right Arrow 3"/>
          <p:cNvSpPr/>
          <p:nvPr/>
        </p:nvSpPr>
        <p:spPr>
          <a:xfrm>
            <a:off x="5050355" y="191252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5035871" y="337348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5050355" y="472149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170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 DO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1.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3075816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Höyryjuova</Template>
  <TotalTime>230</TotalTime>
  <Words>162</Words>
  <Application>Microsoft Office PowerPoint</Application>
  <PresentationFormat>Laajakuva</PresentationFormat>
  <Paragraphs>33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Century Gothic</vt:lpstr>
      <vt:lpstr>Vapor Trail</vt:lpstr>
      <vt:lpstr>APUVERBIT – MODAL VERBS</vt:lpstr>
      <vt:lpstr>Apuverbit osata, TÄYTYÄ, SAADA  toimivat pääverbin apurina eivätkä osaa olla yksin</vt:lpstr>
      <vt:lpstr>apuverbIEN KORVAAVAT RAKENTEET Kun tarvitset muita aikamuotoja kuin preesens &amp; imperf. </vt:lpstr>
      <vt:lpstr>TO 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Apuverbit osata, TÄYTYÄ, SAADA  toimivat pääverbin apurina eivätkä osaa olla yksin</dc:title>
  <dc:creator>Oksanen Hertta Juulia</dc:creator>
  <cp:lastModifiedBy>Oksanen Hertta</cp:lastModifiedBy>
  <cp:revision>12</cp:revision>
  <dcterms:created xsi:type="dcterms:W3CDTF">2016-10-17T15:59:35Z</dcterms:created>
  <dcterms:modified xsi:type="dcterms:W3CDTF">2017-10-10T12:12:36Z</dcterms:modified>
</cp:coreProperties>
</file>