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7"/>
  </p:notesMasterIdLst>
  <p:sldIdLst>
    <p:sldId id="256" r:id="rId2"/>
    <p:sldId id="266" r:id="rId3"/>
    <p:sldId id="267" r:id="rId4"/>
    <p:sldId id="268" r:id="rId5"/>
    <p:sldId id="269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95C07F1-4DDE-F099-E32F-14912E1BD4E2}" name="Mika Kortelainen" initials="MK" userId="Mika Kortelain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13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24305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9064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99936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05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Yhteiskuntaoppi 3, Luku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4" r:id="rId4"/>
    <p:sldLayoutId id="2147483655" r:id="rId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 dirty="0"/>
              <a:t>12. Euroopan unionin talous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EU:n aluepolitiikka</a:t>
            </a:r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Yhteiskuntaoppi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Miksi EU:n aluepolitiikkaa tarvitaan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EU:n aluepolitiikka tarkoittaa toimintaa, jolla tasataan alueiden taloudellisia ja sosiaalisia eroja.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EU koostuu alueista, joiden välillä on suuria kehityksellisiä eroja.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Kehittymättömillä alueilla on matala teollistumisaste ja pienet verotulot.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EU tukee alueita, joiden bruttokansantuote on alhainen.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Tuen tavoitteena on tuottaa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/>
              <a:t>talouskasvua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/>
              <a:t>alueellista tasa-arvoa</a:t>
            </a:r>
          </a:p>
          <a:p>
            <a:pPr marL="1143000" lvl="1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4800" dirty="0"/>
              <a:t>yhteenkuuluvuuden tunnetta. 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  <p:pic>
        <p:nvPicPr>
          <p:cNvPr id="3" name="Kuva 2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0BB0714B-1059-DBD9-87D3-0FA10A166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4648" y="3369894"/>
            <a:ext cx="8833103" cy="850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58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Miten ja mitä rahoitetaan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xfrm>
            <a:off x="1676401" y="3730513"/>
            <a:ext cx="105156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Aluepolitiikkaa rahoitetaan EU:n budjetista, siis kansallisista jäsenmaksuista.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Tavoitteena on, että alueet olisivat rahoitushankkeiden jälkeen valmiimpia toimimaan itsenäisesti.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400" dirty="0"/>
              <a:t>Haasteena on luoda pysyvää infrastruktuuria ja mahdollisuuksia talouskasvuun, ei vain byrokraattisia hankkeita hankkeiden itsensä vuoksi.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  <p:pic>
        <p:nvPicPr>
          <p:cNvPr id="6" name="Kuva 5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C8FC3F1C-DE0A-9219-F634-2C80EEA2BB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4648" y="3369894"/>
            <a:ext cx="8833103" cy="850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45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Käytössä olevat työkalut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b="1" dirty="0"/>
              <a:t>Euroopan alueiden komitea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Antaa komissiolle ja ministerineuvostolle lausuntoja, jotka tuovat esiin aluepoliittista näkökulmaa.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b="1" dirty="0"/>
              <a:t>Euroopan aluekehitysrahasto EAKR 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ihmisten koulutus rakennemuutoksen vuoksi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pienten ja keskisuurten yritysten tukeminen sekä uusien työpaikkojen luominen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panostus innovointiin ja tutkimukseen 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dirty="0"/>
              <a:t>vihreän siirtymän projekteja (ilmasto- ja ympäristöystävällisyys)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8079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" dirty="0"/>
              <a:t>Käytössä olevat työkalut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5600" b="1" dirty="0"/>
              <a:t>Euroopan sosiaalirahasto ESR+</a:t>
            </a:r>
          </a:p>
          <a:p>
            <a:pPr marL="685800" indent="-68580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600" dirty="0"/>
              <a:t>koulutusta nuorille, iäkkäille, maahanmuuttajille ja syrjäytymisvaarassa oleville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endParaRPr lang="fi-FI" sz="5600" dirty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fi-FI" sz="5600" b="1" dirty="0"/>
              <a:t>Koheesiorahasto</a:t>
            </a:r>
          </a:p>
          <a:p>
            <a:pPr marL="685800" lvl="0" indent="-685800" algn="l" rtl="0">
              <a:spcBef>
                <a:spcPts val="0"/>
              </a:spcBef>
              <a:spcAft>
                <a:spcPts val="1200"/>
              </a:spcAft>
              <a:buSzPct val="100000"/>
              <a:buFont typeface="Arial" panose="020B0604020202020204" pitchFamily="34" charset="0"/>
              <a:buChar char="•"/>
            </a:pPr>
            <a:r>
              <a:rPr lang="fi-FI" sz="5600" dirty="0"/>
              <a:t>mm. liikenneverkkohankkeita sekä ympäristöystävällisyyttä ja energiatehokkuutta lisääviä hankkeita Itä-Euroopassa</a:t>
            </a:r>
          </a:p>
        </p:txBody>
      </p:sp>
      <p:sp>
        <p:nvSpPr>
          <p:cNvPr id="108" name="Google Shape;108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9" name="Google Shape;109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Yhteiskuntaoppi 3, Luku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199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221</Words>
  <Application>Microsoft Office PowerPoint</Application>
  <PresentationFormat>Mukautettu</PresentationFormat>
  <Paragraphs>39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12. Euroopan unionin talous  Tietoisku: EU:n aluepolitiikka</vt:lpstr>
      <vt:lpstr>Miksi EU:n aluepolitiikkaa tarvitaan</vt:lpstr>
      <vt:lpstr>Miten ja mitä rahoitetaan</vt:lpstr>
      <vt:lpstr>Käytössä olevat työkalut</vt:lpstr>
      <vt:lpstr>Käytössä olevat työkalut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YH3 Luku 7 Tietoisku</dc:title>
  <dc:creator>Mika Kortelainen</dc:creator>
  <cp:lastModifiedBy>Kaartinen Minna</cp:lastModifiedBy>
  <cp:revision>32</cp:revision>
  <dcterms:modified xsi:type="dcterms:W3CDTF">2023-10-31T08:04:36Z</dcterms:modified>
</cp:coreProperties>
</file>