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8"/>
      <p:bold r:id="rId9"/>
      <p:italic r:id="rId10"/>
      <p:boldItalic r:id="rId11"/>
    </p:embeddedFont>
    <p:embeddedFont>
      <p:font typeface="Merriweather Sans" panose="020B0604020202020204" charset="0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6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28758084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74166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4241400" cy="158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20</a:t>
            </a:r>
            <a:endParaRPr lang="fi-FI"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Jatkuuko Euroopan ”loisto”?</a:t>
            </a:r>
            <a:endParaRPr lang="fi-FI" sz="2400" b="1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23850" y="981075"/>
            <a:ext cx="1851025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i-FI" altLang="fi-FI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altLang="fi-F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valtion arvostus</a:t>
            </a:r>
            <a:endParaRPr lang="fi-FI" alt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3850" y="2349500"/>
            <a:ext cx="1866900" cy="649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i-FI" altLang="fi-FI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altLang="fi-FI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yksilön oikeudet</a:t>
            </a:r>
            <a:endParaRPr lang="fi-FI" alt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3850" y="3789363"/>
            <a:ext cx="2354263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i-FI" altLang="fi-FI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altLang="fi-F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oman maan arvostus</a:t>
            </a:r>
            <a:endParaRPr lang="fi-FI" alt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23850" y="5013325"/>
            <a:ext cx="2427288" cy="1081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i-FI" altLang="fi-FI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altLang="fi-F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tasa-arvo</a:t>
            </a:r>
          </a:p>
          <a:p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tuotantovälineiden yhteisomistus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724525" y="1052513"/>
            <a:ext cx="3151188" cy="9255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Länsimainen demokratia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yksilön vapaudet ja tasa-arvo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monipuoluejärjestelmä</a:t>
            </a:r>
          </a:p>
          <a:p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2555875" y="1268413"/>
            <a:ext cx="2879725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 flipV="1">
            <a:off x="2484438" y="1844675"/>
            <a:ext cx="2951162" cy="792163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V="1">
            <a:off x="2771775" y="2133600"/>
            <a:ext cx="2879725" cy="3311525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879724" y="741064"/>
            <a:ext cx="22320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 asettaa rajoja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195513" y="1700213"/>
            <a:ext cx="19446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yksilön oikeudet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140200" y="4286250"/>
            <a:ext cx="11525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tasa-arvo</a:t>
            </a:r>
          </a:p>
        </p:txBody>
      </p:sp>
      <p:sp>
        <p:nvSpPr>
          <p:cNvPr id="14" name="Shape 135"/>
          <p:cNvSpPr txBox="1">
            <a:spLocks/>
          </p:cNvSpPr>
          <p:nvPr/>
        </p:nvSpPr>
        <p:spPr>
          <a:xfrm>
            <a:off x="1103313" y="123727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buSzPct val="25000"/>
            </a:pPr>
            <a:r>
              <a:rPr lang="fi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1800-luvun aatteet 1900-luvulla</a:t>
            </a:r>
            <a:endParaRPr lang="fi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70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4" grpId="0" animBg="1"/>
      <p:bldP spid="2055" grpId="0" animBg="1"/>
      <p:bldP spid="2056" grpId="0" build="allAtOnce" animBg="1"/>
      <p:bldP spid="2062" grpId="0" animBg="1"/>
      <p:bldP spid="2063" grpId="0" animBg="1"/>
      <p:bldP spid="2064" grpId="0" animBg="1"/>
      <p:bldP spid="2065" grpId="0"/>
      <p:bldP spid="2066" grpId="0"/>
      <p:bldP spid="20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60388" y="981075"/>
            <a:ext cx="1851025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Konservatismi</a:t>
            </a:r>
          </a:p>
          <a:p>
            <a:r>
              <a:rPr lang="fi-FI" alt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valtion arvostus</a:t>
            </a:r>
            <a:endParaRPr lang="fi-FI" alt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44513" y="2349500"/>
            <a:ext cx="1866900" cy="649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Liberalismi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yksilön oikeudet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88950" y="3789363"/>
            <a:ext cx="2354263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oman maan arvostus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88950" y="5013325"/>
            <a:ext cx="2427288" cy="1081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Sosialismi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tasa-arvo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tuotantovälineiden yhteisomistus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076825" y="1989138"/>
            <a:ext cx="3816350" cy="12239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Sosiaalidemokratia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valtion tehtävänä tasata yhteiskunnan eroja lainsäädännöllä ja verotuksella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uudistuksia parlamentarismin avulla</a:t>
            </a:r>
            <a:endParaRPr lang="fi-FI" altLang="fi-FI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2555875" y="1268413"/>
            <a:ext cx="2232025" cy="10810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V="1">
            <a:off x="2700338" y="2636838"/>
            <a:ext cx="1944687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V="1">
            <a:off x="3203575" y="2924175"/>
            <a:ext cx="1512888" cy="2233613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4140200" y="4292600"/>
            <a:ext cx="11525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tasa-arvo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627313" y="2636838"/>
            <a:ext cx="19446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yksilön oikeudet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914650" y="1052513"/>
            <a:ext cx="194468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valtion rooli</a:t>
            </a:r>
          </a:p>
        </p:txBody>
      </p:sp>
    </p:spTree>
    <p:extLst>
      <p:ext uri="{BB962C8B-B14F-4D97-AF65-F5344CB8AC3E}">
        <p14:creationId xmlns:p14="http://schemas.microsoft.com/office/powerpoint/2010/main" val="234260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build="allAtOnce" animBg="1"/>
      <p:bldP spid="5132" grpId="0" animBg="1"/>
      <p:bldP spid="5133" grpId="0" animBg="1"/>
      <p:bldP spid="5134" grpId="0" animBg="1"/>
      <p:bldP spid="5135" grpId="0"/>
      <p:bldP spid="5136" grpId="0"/>
      <p:bldP spid="51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60388" y="981075"/>
            <a:ext cx="1851025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Konservatismi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valtion arvostus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44513" y="2349500"/>
            <a:ext cx="1866900" cy="649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Liberalismi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yksilön oikeudet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8950" y="3789363"/>
            <a:ext cx="2354263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oman maan arvostus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8950" y="5013325"/>
            <a:ext cx="2427288" cy="1081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Sosialismi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tasa-arvo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tuotantovälineiden yhteisomistus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555875" y="1484313"/>
            <a:ext cx="1368425" cy="1368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995738" y="3213100"/>
            <a:ext cx="2735262" cy="954107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Fasismi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yksinkertaisia ratkaisuja monimutkaisiin ongelmiin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yksilön palveltava valtiota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2987675" y="3860800"/>
            <a:ext cx="936625" cy="1444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059113" y="1274763"/>
            <a:ext cx="2879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valtion oikeudet yli kansalaisten oikeuksien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843213" y="4292600"/>
            <a:ext cx="28797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oman maan ylikorostaminen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7740650" y="3357563"/>
            <a:ext cx="1223963" cy="792162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00" rIns="18000"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Kansallis-sosialismi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rotuteoriat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V="1">
            <a:off x="6877050" y="3789363"/>
            <a:ext cx="647700" cy="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50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7" grpId="0" build="allAtOnce" animBg="1"/>
      <p:bldP spid="6158" grpId="0" animBg="1"/>
      <p:bldP spid="6159" grpId="0"/>
      <p:bldP spid="6160" grpId="0"/>
      <p:bldP spid="6161" grpId="0" animBg="1"/>
      <p:bldP spid="61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95288" y="981075"/>
            <a:ext cx="1851025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Konservatismi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valtion arvostus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95288" y="2349500"/>
            <a:ext cx="1866900" cy="649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Liberalismi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yksilön oikeudet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23850" y="3789363"/>
            <a:ext cx="2354263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oman maan arvostus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5013325"/>
            <a:ext cx="2427288" cy="1081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Sosialismi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tasa-arvo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tuotantovälineiden yhteisomistus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924300" y="4508500"/>
            <a:ext cx="2376488" cy="165735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Kommunismi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ei valtioita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tuotantovälineiden yhteisomistus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työläiset valtaan vallankumouksen avulla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788150" y="3594100"/>
            <a:ext cx="2176463" cy="11303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Leninismi ja stalinismi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kommunistinen diktatuuri</a:t>
            </a:r>
          </a:p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puolueen ylivalta</a:t>
            </a:r>
            <a:endParaRPr lang="fi-FI" altLang="fi-FI" sz="2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916238" y="5516563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V="1">
            <a:off x="6516688" y="4941888"/>
            <a:ext cx="647700" cy="574675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2555875" y="1268413"/>
            <a:ext cx="4032250" cy="20161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4427538" y="1792288"/>
            <a:ext cx="12474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valtion rooli</a:t>
            </a:r>
          </a:p>
        </p:txBody>
      </p:sp>
    </p:spTree>
    <p:extLst>
      <p:ext uri="{BB962C8B-B14F-4D97-AF65-F5344CB8AC3E}">
        <p14:creationId xmlns:p14="http://schemas.microsoft.com/office/powerpoint/2010/main" val="81922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8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8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build="allAtOnce" animBg="1"/>
      <p:bldP spid="7182" grpId="0" build="allAtOnce" animBg="1"/>
      <p:bldP spid="7183" grpId="0" animBg="1"/>
      <p:bldP spid="7185" grpId="0" animBg="1"/>
      <p:bldP spid="7186" grpId="0" animBg="1"/>
      <p:bldP spid="7187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161</Words>
  <Application>Microsoft Office PowerPoint</Application>
  <PresentationFormat>Näytössä katseltava diaesitys (4:3)</PresentationFormat>
  <Paragraphs>68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Verdana</vt:lpstr>
      <vt:lpstr>Merriweather Sans</vt:lpstr>
      <vt:lpstr>Blank Presentation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Katrimaija Lehtinen-Itälä</cp:lastModifiedBy>
  <cp:revision>3</cp:revision>
  <dcterms:modified xsi:type="dcterms:W3CDTF">2019-05-22T07:50:54Z</dcterms:modified>
</cp:coreProperties>
</file>