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3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214156F-36A7-73D3-6605-01DABEEB4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9DB16F9-6919-37FD-59FF-58D1D554FF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7B566E2-249D-D272-539D-71149800F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1CFC90C-DB1A-30C8-A8D6-D241F6CC4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17BB944-4350-F1BC-27B7-0F58615A6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54125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C4E96D-F518-1F4E-5477-8B16CD3CA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B0C004-0C61-71B0-95B7-A2B59EAA01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9E98A87-3DCF-861B-C441-2569CFD25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0AA8081-465D-E3CA-5FAE-1DF2C13EF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39BCCB7-E5DB-7786-D1FC-5CD87B615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48335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2C18947-AAF3-3873-CFEC-CED283C8D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683EB83-7A7E-298B-7FA2-DAD666E21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AA69BB-D3B8-0AC6-AC35-293598EF3F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C724A14-A0E7-6D7D-54C4-A8E79EB10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31D108-CCBC-DB91-0346-A95CE7B8B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259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A793B4-B326-58DC-9FB4-7871C3479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B7F823B-7952-AE2A-819E-F8650340FA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88AA290-01B2-C8A9-6E72-920746D053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2EAECE6-88B8-06BC-44AA-336D9F577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CEDACB3-4CA4-10BC-A32F-72AD93038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6F2AE93-E2DD-0130-6D68-AE13EB1E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58891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A9F2CD4-B80E-2C52-60D4-BA86F9DF0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F4E7314-9426-C288-C748-947EBC194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3482521-14C3-973B-C72B-D6D5864A7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1EAA841-7B17-5D0B-6042-34D80BAF5B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C14F38F8-6790-F547-C0E7-5B20EA14B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525FA92-8722-54AD-64D9-397C1DF843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EC80376D-103E-FA24-D32B-DBFB4DEF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74FF869-CD86-BBB1-2129-31FD3E808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521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5D3F9F5-F82F-9FE3-ED58-74C3678FA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0F9CED0-B80E-6854-C3FA-7CAA2377F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C0E7BC2-85C6-21EF-A672-058F29635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5C52A54-A664-988C-49A6-944F2B419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8160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1EC9DED9-1D56-FAA2-5535-8370D3EAE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837C2DB-AEF2-998A-28D2-41C3645F8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D0B4811-CDF4-5C7D-D147-5EBD105FF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6854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3383C4C-4F1F-42AE-8F76-EDCA36556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77E1706-9372-30E9-D6CD-EC111A7C2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2F0B77-BD83-3FA1-F119-544123265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E329903-94AD-3C4E-C0DE-00DEFE3B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4225A413-78FE-CE7D-22E6-A911F00C1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E96BD56-D6E4-4EAB-A5A0-03125BCB9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98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86F032-D30D-87B0-35BC-3D5B18D6F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652B80D-CF9A-BB6B-8AFA-92BFE4D91D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15AE71D3-8C06-FB3F-A2F2-F34619D060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B7B7A04-CE4A-841D-7E3A-31DECD0FC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75BB280-7EFD-A729-119E-3A8991943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F7DDB95-811C-905F-C8D6-A564E275F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5214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A8D985E-3D7E-DE7B-E79F-E53A01276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951CA1C-7FB8-32FA-59B3-43C86FE2CE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88A995A-1A19-A304-E291-40F5C990F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0505F4-64FA-398C-7066-D85130B60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0918B8-AFCF-3D75-6493-4F5C42335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61812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F0DA2F7C-E1BC-57CC-280E-F26A2DE7C4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C1C8B25-D5F9-DFB5-6AC1-0954DC498A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64E03C-C5E2-4258-A79D-C019AAA72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AE28E23-3B50-6808-2012-354DF3F2E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FB263F-8711-A9CF-E735-E98279D3C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138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1E2725AA-9FD0-E85D-B8AB-8D2D36138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8F47C12-B155-F172-1B1E-4E7428757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8A1726E-D245-D254-8109-5E83324395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9D01614-0603-4794-9FCB-A1BE60D6E346}" type="datetimeFigureOut">
              <a:rPr lang="fi-FI" smtClean="0"/>
              <a:t>14.10.2026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15C7ED-AFFB-0A67-6763-8EE00248B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2B621CA-AFCE-DD67-2F7A-6243265F4A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00623E-4D79-4665-8EC6-1A7C8FCCD7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2453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eda.net/kotka/lukiokoulutus/karhulanlukio/opiskelu/koeviikko/uj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1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7" name="Group 13">
            <a:extLst>
              <a:ext uri="{FF2B5EF4-FFF2-40B4-BE49-F238E27FC236}">
                <a16:creationId xmlns:a16="http://schemas.microsoft.com/office/drawing/2014/main" id="{0F0C2E5D-B08F-4A99-9D15-59D33148F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47167"/>
            <a:ext cx="1861854" cy="717514"/>
            <a:chOff x="0" y="238499"/>
            <a:chExt cx="1861854" cy="717514"/>
          </a:xfrm>
          <a:solidFill>
            <a:schemeClr val="bg1"/>
          </a:solidFill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7B8F35D-FB89-4C40-8A99-E46DDA0213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E16C8D8F-10E9-4498-ABDB-0F923F8B683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29" name="Freeform: Shape 19">
                <a:extLst>
                  <a:ext uri="{FF2B5EF4-FFF2-40B4-BE49-F238E27FC236}">
                    <a16:creationId xmlns:a16="http://schemas.microsoft.com/office/drawing/2014/main" id="{1E5A83E3-8A11-4492-BB6E-F5F2240316F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15">
              <a:extLst>
                <a:ext uri="{FF2B5EF4-FFF2-40B4-BE49-F238E27FC236}">
                  <a16:creationId xmlns:a16="http://schemas.microsoft.com/office/drawing/2014/main" id="{55FC669C-CD13-4F4A-AFFF-4029D34F2D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238499"/>
              <a:ext cx="1861854" cy="717514"/>
              <a:chOff x="0" y="604259"/>
              <a:chExt cx="1861854" cy="717514"/>
            </a:xfrm>
            <a:grpFill/>
          </p:grpSpPr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6617B5AA-8A0D-41D3-B2EF-8BC53E3B7DF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604259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7963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283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7963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283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  <p:sp>
            <p:nvSpPr>
              <p:cNvPr id="33" name="Freeform: Shape 17">
                <a:extLst>
                  <a:ext uri="{FF2B5EF4-FFF2-40B4-BE49-F238E27FC236}">
                    <a16:creationId xmlns:a16="http://schemas.microsoft.com/office/drawing/2014/main" id="{572EB308-9A4E-4332-A908-22F2978D754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1043994"/>
                <a:ext cx="1861854" cy="277779"/>
              </a:xfrm>
              <a:custGeom>
                <a:avLst/>
                <a:gdLst>
                  <a:gd name="connsiteX0" fmla="*/ 180458 w 1861854"/>
                  <a:gd name="connsiteY0" fmla="*/ 0 h 277779"/>
                  <a:gd name="connsiteX1" fmla="*/ 419222 w 1861854"/>
                  <a:gd name="connsiteY1" fmla="*/ 238761 h 277779"/>
                  <a:gd name="connsiteX2" fmla="*/ 657984 w 1861854"/>
                  <a:gd name="connsiteY2" fmla="*/ 0 h 277779"/>
                  <a:gd name="connsiteX3" fmla="*/ 896745 w 1861854"/>
                  <a:gd name="connsiteY3" fmla="*/ 238761 h 277779"/>
                  <a:gd name="connsiteX4" fmla="*/ 1135754 w 1861854"/>
                  <a:gd name="connsiteY4" fmla="*/ 0 h 277779"/>
                  <a:gd name="connsiteX5" fmla="*/ 1374516 w 1861854"/>
                  <a:gd name="connsiteY5" fmla="*/ 238761 h 277779"/>
                  <a:gd name="connsiteX6" fmla="*/ 1613277 w 1861854"/>
                  <a:gd name="connsiteY6" fmla="*/ 0 h 277779"/>
                  <a:gd name="connsiteX7" fmla="*/ 1861854 w 1861854"/>
                  <a:gd name="connsiteY7" fmla="*/ 248577 h 277779"/>
                  <a:gd name="connsiteX8" fmla="*/ 1842470 w 1861854"/>
                  <a:gd name="connsiteY8" fmla="*/ 268208 h 277779"/>
                  <a:gd name="connsiteX9" fmla="*/ 1613277 w 1861854"/>
                  <a:gd name="connsiteY9" fmla="*/ 39017 h 277779"/>
                  <a:gd name="connsiteX10" fmla="*/ 1374516 w 1861854"/>
                  <a:gd name="connsiteY10" fmla="*/ 277779 h 277779"/>
                  <a:gd name="connsiteX11" fmla="*/ 1135754 w 1861854"/>
                  <a:gd name="connsiteY11" fmla="*/ 39017 h 277779"/>
                  <a:gd name="connsiteX12" fmla="*/ 896745 w 1861854"/>
                  <a:gd name="connsiteY12" fmla="*/ 277779 h 277779"/>
                  <a:gd name="connsiteX13" fmla="*/ 657984 w 1861854"/>
                  <a:gd name="connsiteY13" fmla="*/ 39017 h 277779"/>
                  <a:gd name="connsiteX14" fmla="*/ 419222 w 1861854"/>
                  <a:gd name="connsiteY14" fmla="*/ 277779 h 277779"/>
                  <a:gd name="connsiteX15" fmla="*/ 180458 w 1861854"/>
                  <a:gd name="connsiteY15" fmla="*/ 39017 h 277779"/>
                  <a:gd name="connsiteX16" fmla="*/ 0 w 1861854"/>
                  <a:gd name="connsiteY16" fmla="*/ 219475 h 277779"/>
                  <a:gd name="connsiteX17" fmla="*/ 0 w 1861854"/>
                  <a:gd name="connsiteY17" fmla="*/ 180458 h 2777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861854" h="277779">
                    <a:moveTo>
                      <a:pt x="180458" y="0"/>
                    </a:moveTo>
                    <a:lnTo>
                      <a:pt x="419222" y="238761"/>
                    </a:lnTo>
                    <a:lnTo>
                      <a:pt x="657984" y="0"/>
                    </a:lnTo>
                    <a:lnTo>
                      <a:pt x="896745" y="238761"/>
                    </a:lnTo>
                    <a:lnTo>
                      <a:pt x="1135754" y="0"/>
                    </a:lnTo>
                    <a:lnTo>
                      <a:pt x="1374516" y="238761"/>
                    </a:lnTo>
                    <a:lnTo>
                      <a:pt x="1613277" y="0"/>
                    </a:lnTo>
                    <a:lnTo>
                      <a:pt x="1861854" y="248577"/>
                    </a:lnTo>
                    <a:lnTo>
                      <a:pt x="1842470" y="268208"/>
                    </a:lnTo>
                    <a:lnTo>
                      <a:pt x="1613277" y="39017"/>
                    </a:lnTo>
                    <a:lnTo>
                      <a:pt x="1374516" y="277779"/>
                    </a:lnTo>
                    <a:lnTo>
                      <a:pt x="1135754" y="39017"/>
                    </a:lnTo>
                    <a:lnTo>
                      <a:pt x="896745" y="277779"/>
                    </a:lnTo>
                    <a:lnTo>
                      <a:pt x="657984" y="39017"/>
                    </a:lnTo>
                    <a:lnTo>
                      <a:pt x="419222" y="277779"/>
                    </a:lnTo>
                    <a:lnTo>
                      <a:pt x="180458" y="39017"/>
                    </a:lnTo>
                    <a:lnTo>
                      <a:pt x="0" y="219475"/>
                    </a:lnTo>
                    <a:lnTo>
                      <a:pt x="0" y="180458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99343D-E927-41D0-B997-E44A300C68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79725" y="1119591"/>
            <a:ext cx="4965868" cy="4598497"/>
            <a:chOff x="579725" y="1119591"/>
            <a:chExt cx="4965868" cy="459849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2C1D3151-5F97-4860-B56C-C98BD62CC2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AD33695-C117-4AEE-9AF5-65F13C6CC3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725" y="1119591"/>
              <a:ext cx="4965868" cy="4598497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7F83A-9728-4030-8E45-9ECF1ABC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4039" y="1073782"/>
            <a:ext cx="4860256" cy="4529266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A7E27FA-F37E-CE28-5671-2A6CD157EA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1254952"/>
            <a:ext cx="4324642" cy="2939655"/>
          </a:xfrm>
        </p:spPr>
        <p:txBody>
          <a:bodyPr>
            <a:normAutofit/>
          </a:bodyPr>
          <a:lstStyle/>
          <a:p>
            <a:r>
              <a:rPr lang="fi-FI" sz="5400">
                <a:solidFill>
                  <a:schemeClr val="bg1"/>
                </a:solidFill>
              </a:rPr>
              <a:t>RO 1B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F43C3C77-4B3B-B02A-4092-1DC34BE22A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286683"/>
            <a:ext cx="4324642" cy="1199392"/>
          </a:xfrm>
        </p:spPr>
        <p:txBody>
          <a:bodyPr>
            <a:normAutofit/>
          </a:bodyPr>
          <a:lstStyle/>
          <a:p>
            <a:r>
              <a:rPr lang="fi-FI" sz="2000">
                <a:solidFill>
                  <a:schemeClr val="bg1"/>
                </a:solidFill>
              </a:rPr>
              <a:t>15.10.2026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CE176F2-D934-3473-4B39-F2277F6CD9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25" r="5793"/>
          <a:stretch>
            <a:fillRect/>
          </a:stretch>
        </p:blipFill>
        <p:spPr>
          <a:xfrm>
            <a:off x="6094114" y="1321031"/>
            <a:ext cx="5428611" cy="4210940"/>
          </a:xfrm>
          <a:prstGeom prst="rect">
            <a:avLst/>
          </a:prstGeom>
          <a:ln w="28575">
            <a:noFill/>
          </a:ln>
        </p:spPr>
      </p:pic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FEA9761C-7BB2-45E5-A5DB-A0B353624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0790119" y="0"/>
            <a:ext cx="1401881" cy="1345036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E44D629-6B8E-4D88-A77E-149C0ED034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7634" y="4727300"/>
            <a:ext cx="319941" cy="319941"/>
          </a:xfrm>
          <a:prstGeom prst="ellipse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grpSp>
        <p:nvGrpSpPr>
          <p:cNvPr id="36" name="Graphic 185">
            <a:extLst>
              <a:ext uri="{FF2B5EF4-FFF2-40B4-BE49-F238E27FC236}">
                <a16:creationId xmlns:a16="http://schemas.microsoft.com/office/drawing/2014/main" id="{FB9739EB-7F66-433D-841F-AB3CD1870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rgbClr val="FFFFFF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104F2BBD-A005-4DCB-9566-F2351050BE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B00DEC7-198B-49D1-98FD-018F3ECFC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F14DFC82-B3B3-468E-91B3-1302CFC684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250EFE-214E-4B8E-AF96-036A514FFB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D058EBE-D4A5-4C43-B170-6A451F87A7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3" name="Graphic 185">
            <a:extLst>
              <a:ext uri="{FF2B5EF4-FFF2-40B4-BE49-F238E27FC236}">
                <a16:creationId xmlns:a16="http://schemas.microsoft.com/office/drawing/2014/main" id="{8B6BCBAB-41A5-4D6D-8C9B-55E3AA6FC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503907" y="5801515"/>
            <a:ext cx="1054466" cy="469689"/>
            <a:chOff x="9841624" y="4115729"/>
            <a:chExt cx="602169" cy="268223"/>
          </a:xfrm>
          <a:solidFill>
            <a:schemeClr val="bg1"/>
          </a:solidFill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55217F1-B506-4443-A399-CFFA441CD6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841624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B8C0F31-7A0C-4630-A379-0B4719A1F7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941445" y="4115729"/>
              <a:ext cx="202882" cy="268223"/>
            </a:xfrm>
            <a:custGeom>
              <a:avLst/>
              <a:gdLst>
                <a:gd name="connsiteX0" fmla="*/ 20765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765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2D43873-56D9-4AC1-AB59-A1E78D6797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041267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1B2197D5-22E1-47CC-83CF-9E64CCD57C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141090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5DC5D97-506B-47F6-B9A7-D8FA26C885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0911" y="4115729"/>
              <a:ext cx="202882" cy="268223"/>
            </a:xfrm>
            <a:custGeom>
              <a:avLst/>
              <a:gdLst>
                <a:gd name="connsiteX0" fmla="*/ 20669 w 202882"/>
                <a:gd name="connsiteY0" fmla="*/ 268224 h 268223"/>
                <a:gd name="connsiteX1" fmla="*/ 0 w 202882"/>
                <a:gd name="connsiteY1" fmla="*/ 268224 h 268223"/>
                <a:gd name="connsiteX2" fmla="*/ 182118 w 202882"/>
                <a:gd name="connsiteY2" fmla="*/ 0 h 268223"/>
                <a:gd name="connsiteX3" fmla="*/ 202883 w 202882"/>
                <a:gd name="connsiteY3" fmla="*/ 0 h 268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882" h="268223">
                  <a:moveTo>
                    <a:pt x="20669" y="268224"/>
                  </a:moveTo>
                  <a:lnTo>
                    <a:pt x="0" y="268224"/>
                  </a:lnTo>
                  <a:lnTo>
                    <a:pt x="182118" y="0"/>
                  </a:lnTo>
                  <a:lnTo>
                    <a:pt x="20288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77709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D505633-2213-CEA2-C6DA-876285836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Arvosanat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47726BE4-CD8C-A51D-A55B-5C3874155B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8"/>
            <a:ext cx="7550538" cy="1295467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71CFAA1A-3576-A84B-6B6E-5BC73FACD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018421"/>
            <a:ext cx="3835597" cy="3073558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60B91E24-79FC-E0B1-CBA0-6BEC81AB7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3360" y="2986155"/>
            <a:ext cx="3047730" cy="2815931"/>
          </a:xfrm>
          <a:prstGeom prst="rect">
            <a:avLst/>
          </a:prstGeom>
        </p:spPr>
      </p:pic>
      <p:sp>
        <p:nvSpPr>
          <p:cNvPr id="10" name="Tekstiruutu 9">
            <a:extLst>
              <a:ext uri="{FF2B5EF4-FFF2-40B4-BE49-F238E27FC236}">
                <a16:creationId xmlns:a16="http://schemas.microsoft.com/office/drawing/2014/main" id="{86CCDE99-815E-67F3-748F-4163002D3F4B}"/>
              </a:ext>
            </a:extLst>
          </p:cNvPr>
          <p:cNvSpPr txBox="1"/>
          <p:nvPr/>
        </p:nvSpPr>
        <p:spPr>
          <a:xfrm>
            <a:off x="9002486" y="3145971"/>
            <a:ext cx="30477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Tarkista arvosanat</a:t>
            </a:r>
          </a:p>
          <a:p>
            <a:endParaRPr lang="fi-FI" b="1" dirty="0"/>
          </a:p>
          <a:p>
            <a:r>
              <a:rPr lang="fi-FI" b="1" dirty="0"/>
              <a:t>K –merkintä =&gt; Selvitä ja korjaa mahdollisimman pikaisesti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E51D2134-ED6B-72B3-5667-D239DF74088F}"/>
              </a:ext>
            </a:extLst>
          </p:cNvPr>
          <p:cNvSpPr/>
          <p:nvPr/>
        </p:nvSpPr>
        <p:spPr>
          <a:xfrm>
            <a:off x="5573487" y="1594417"/>
            <a:ext cx="1175656" cy="823912"/>
          </a:xfrm>
          <a:prstGeom prst="ellipse">
            <a:avLst/>
          </a:prstGeom>
          <a:noFill/>
          <a:ln w="5715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0FB0C481-42FC-5EDF-D999-2BE39BCACC7A}"/>
              </a:ext>
            </a:extLst>
          </p:cNvPr>
          <p:cNvSpPr/>
          <p:nvPr/>
        </p:nvSpPr>
        <p:spPr>
          <a:xfrm>
            <a:off x="2108298" y="3153148"/>
            <a:ext cx="1295400" cy="82731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6960483D-5347-1B8B-4CE6-58F088CB6087}"/>
              </a:ext>
            </a:extLst>
          </p:cNvPr>
          <p:cNvSpPr/>
          <p:nvPr/>
        </p:nvSpPr>
        <p:spPr>
          <a:xfrm>
            <a:off x="5393360" y="4553030"/>
            <a:ext cx="609599" cy="153677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44266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758BBB-37C3-6F7B-6734-5E83E7DDA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5624"/>
          </a:xfrm>
        </p:spPr>
        <p:txBody>
          <a:bodyPr/>
          <a:lstStyle/>
          <a:p>
            <a:r>
              <a:rPr lang="fi-FI" dirty="0"/>
              <a:t>Uusinta/korotuskoe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9FCAE7CF-30C2-ABD8-9641-5D5558DBF9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5400"/>
            <a:ext cx="10515600" cy="4881563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fi-FI" dirty="0"/>
              <a:t>Saman opintojakson saa uusia vain yhden kerran</a:t>
            </a:r>
          </a:p>
          <a:p>
            <a:pPr marL="285750" indent="-285750">
              <a:buFontTx/>
              <a:buChar char="-"/>
            </a:pPr>
            <a:r>
              <a:rPr lang="fi-FI" dirty="0"/>
              <a:t>Uusittava samana lukuvuotena, poikkeuksena 5.periodin opintojaksot mikäli useampi hylätty</a:t>
            </a:r>
          </a:p>
          <a:p>
            <a:pPr marL="285750" indent="-285750">
              <a:buFontTx/>
              <a:buChar char="-"/>
            </a:pPr>
            <a:r>
              <a:rPr lang="fi-FI" dirty="0"/>
              <a:t>Kerralla saa tehdä vain yhden kokeen</a:t>
            </a:r>
          </a:p>
          <a:p>
            <a:pPr marL="285750" indent="-285750">
              <a:buFontTx/>
              <a:buChar char="-"/>
            </a:pPr>
            <a:r>
              <a:rPr lang="fi-FI" dirty="0"/>
              <a:t>Sitova ilmoittautuminen </a:t>
            </a:r>
            <a:r>
              <a:rPr lang="fi-FI" dirty="0" err="1"/>
              <a:t>pedanetin</a:t>
            </a:r>
            <a:r>
              <a:rPr lang="fi-FI" dirty="0"/>
              <a:t> kautta</a:t>
            </a:r>
            <a:r>
              <a:rPr lang="fi-FI"/>
              <a:t>. </a:t>
            </a:r>
          </a:p>
          <a:p>
            <a:pPr marL="285750" indent="-285750">
              <a:buFontTx/>
              <a:buChar char="-"/>
            </a:pPr>
            <a:r>
              <a:rPr lang="fi-FI"/>
              <a:t>Saapumatta </a:t>
            </a:r>
            <a:r>
              <a:rPr lang="fi-FI" dirty="0"/>
              <a:t>jättäminen johtaa uusintaoikeuden menettämiseen kyseisessä opintojaksossa</a:t>
            </a:r>
          </a:p>
          <a:p>
            <a:pPr marL="285750" indent="-285750">
              <a:buFontTx/>
              <a:buChar char="-"/>
            </a:pPr>
            <a:r>
              <a:rPr lang="fi-FI" dirty="0"/>
              <a:t>Myöhässä ilmoittautuneet siirtyvät seuraavaan uusintaan</a:t>
            </a:r>
          </a:p>
          <a:p>
            <a:pPr marL="285750" indent="-285750">
              <a:buFontTx/>
              <a:buChar char="-"/>
            </a:pPr>
            <a:r>
              <a:rPr lang="fi-FI" dirty="0"/>
              <a:t>Hylätyn opintojakson voi myös käydä uudelleen</a:t>
            </a:r>
          </a:p>
          <a:p>
            <a:pPr marL="285750" indent="-285750">
              <a:buFontTx/>
              <a:buChar char="-"/>
            </a:pPr>
            <a:r>
              <a:rPr lang="fi-FI" dirty="0"/>
              <a:t>Myös </a:t>
            </a:r>
            <a:r>
              <a:rPr lang="fi-FI" b="1" dirty="0"/>
              <a:t>hyväksyttyä opintojaksoa </a:t>
            </a:r>
            <a:r>
              <a:rPr lang="fi-FI" dirty="0"/>
              <a:t>saa korottaa samoilla ehdoilla. Parempi arvosana jää voimaan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48004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CDAF579-C191-385B-7420-C04DE6959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Ilmoittautuminen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AFF6959-0A83-4494-63D7-A0D79EB7F44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28647"/>
            <a:ext cx="5931205" cy="200035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FF96F570-4C2D-71E4-6C8A-BE3F044EE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734457"/>
            <a:ext cx="3122005" cy="5542436"/>
          </a:xfrm>
          <a:prstGeom prst="rect">
            <a:avLst/>
          </a:prstGeom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7F47A15C-B393-287E-7A6D-B6CA868C3C89}"/>
              </a:ext>
            </a:extLst>
          </p:cNvPr>
          <p:cNvSpPr txBox="1"/>
          <p:nvPr/>
        </p:nvSpPr>
        <p:spPr>
          <a:xfrm>
            <a:off x="7467600" y="283029"/>
            <a:ext cx="3657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Koulun </a:t>
            </a:r>
            <a:r>
              <a:rPr lang="fi-FI" dirty="0" err="1"/>
              <a:t>PedaNet</a:t>
            </a:r>
            <a:r>
              <a:rPr lang="fi-FI" dirty="0"/>
              <a:t> -sivut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A8A238D6-356E-093F-0D6F-A9CE9710A0B5}"/>
              </a:ext>
            </a:extLst>
          </p:cNvPr>
          <p:cNvSpPr/>
          <p:nvPr/>
        </p:nvSpPr>
        <p:spPr>
          <a:xfrm>
            <a:off x="7254228" y="3298371"/>
            <a:ext cx="1676400" cy="6096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734FA3DF-DB1B-E5B4-7C8C-5F9879F91956}"/>
              </a:ext>
            </a:extLst>
          </p:cNvPr>
          <p:cNvSpPr/>
          <p:nvPr/>
        </p:nvSpPr>
        <p:spPr>
          <a:xfrm>
            <a:off x="7467600" y="4963886"/>
            <a:ext cx="3200400" cy="1611085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42AFAFC6-ED0C-283D-43B1-9FA9998EC15F}"/>
              </a:ext>
            </a:extLst>
          </p:cNvPr>
          <p:cNvSpPr txBox="1"/>
          <p:nvPr/>
        </p:nvSpPr>
        <p:spPr>
          <a:xfrm>
            <a:off x="838200" y="5293863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dirty="0">
                <a:hlinkClick r:id="rId4"/>
              </a:rPr>
              <a:t>https://peda.net/kotka/lukiokoulutus/karhulanlukio/opiskelu/koeviikko/ujk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64773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100</Words>
  <Application>Microsoft Office PowerPoint</Application>
  <PresentationFormat>Laajakuva</PresentationFormat>
  <Paragraphs>18</Paragraphs>
  <Slides>4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Office-teema</vt:lpstr>
      <vt:lpstr>RO 1B</vt:lpstr>
      <vt:lpstr>Arvosanat</vt:lpstr>
      <vt:lpstr>Uusinta/korotuskoe</vt:lpstr>
      <vt:lpstr>Ilmoittautuminen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Pynnönen Antti Ilari</dc:creator>
  <cp:lastModifiedBy>Pynnönen Antti Ilari</cp:lastModifiedBy>
  <cp:revision>5</cp:revision>
  <dcterms:created xsi:type="dcterms:W3CDTF">2026-10-14T10:05:36Z</dcterms:created>
  <dcterms:modified xsi:type="dcterms:W3CDTF">2026-10-14T14:32:57Z</dcterms:modified>
</cp:coreProperties>
</file>