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13"/>
  </p:handout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59" r:id="rId10"/>
    <p:sldId id="265" r:id="rId11"/>
    <p:sldId id="266" r:id="rId12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576E28-81D1-4F74-8C2E-16AB1FB81E95}" type="datetimeFigureOut">
              <a:rPr lang="fi-FI" smtClean="0"/>
              <a:t>29.11.2019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F2947C-2767-4CBD-8340-33FE347876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7790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11/29/2019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https/youtu.be/aIWCrXFmYnc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Le</a:t>
            </a:r>
            <a:r>
              <a:rPr lang="fi-FI" dirty="0" smtClean="0"/>
              <a:t> </a:t>
            </a:r>
            <a:r>
              <a:rPr lang="fi-FI" dirty="0" err="1" smtClean="0"/>
              <a:t>Présent</a:t>
            </a:r>
            <a:r>
              <a:rPr lang="fi-FI" dirty="0" smtClean="0"/>
              <a:t>- Preesens 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Käyttö: </a:t>
            </a:r>
            <a:r>
              <a:rPr lang="fi-FI" b="1" dirty="0" smtClean="0"/>
              <a:t>nykyhetki</a:t>
            </a:r>
            <a:r>
              <a:rPr lang="fi-FI" dirty="0" smtClean="0"/>
              <a:t>+ </a:t>
            </a:r>
            <a:r>
              <a:rPr lang="fi-FI" b="1" dirty="0" err="1" smtClean="0"/>
              <a:t>depuis</a:t>
            </a:r>
            <a:r>
              <a:rPr lang="fi-FI" b="1" dirty="0" smtClean="0"/>
              <a:t>, </a:t>
            </a:r>
            <a:r>
              <a:rPr lang="fi-FI" b="1" dirty="0" err="1" smtClean="0"/>
              <a:t>cela</a:t>
            </a:r>
            <a:r>
              <a:rPr lang="fi-FI" b="1" dirty="0" smtClean="0"/>
              <a:t> </a:t>
            </a:r>
            <a:r>
              <a:rPr lang="fi-FI" b="1" dirty="0" err="1" smtClean="0"/>
              <a:t>fait</a:t>
            </a:r>
            <a:r>
              <a:rPr lang="fi-FI" b="1" dirty="0" smtClean="0"/>
              <a:t>..</a:t>
            </a:r>
            <a:r>
              <a:rPr lang="fi-FI" b="1" dirty="0" err="1" smtClean="0"/>
              <a:t>que</a:t>
            </a:r>
            <a:r>
              <a:rPr lang="fi-FI" b="1" dirty="0" smtClean="0"/>
              <a:t>, </a:t>
            </a:r>
            <a:r>
              <a:rPr lang="fi-FI" b="1" dirty="0" err="1" smtClean="0"/>
              <a:t>voici</a:t>
            </a:r>
            <a:r>
              <a:rPr lang="fi-FI" b="1" dirty="0" smtClean="0"/>
              <a:t>/</a:t>
            </a:r>
            <a:r>
              <a:rPr lang="fi-FI" b="1" dirty="0" err="1" smtClean="0"/>
              <a:t>voilà</a:t>
            </a:r>
            <a:r>
              <a:rPr lang="fi-FI" b="1" dirty="0" smtClean="0"/>
              <a:t> …</a:t>
            </a:r>
            <a:r>
              <a:rPr lang="fi-FI" b="1" dirty="0" err="1" smtClean="0"/>
              <a:t>que</a:t>
            </a:r>
            <a:endParaRPr lang="fi-FI" b="1" dirty="0" smtClean="0"/>
          </a:p>
          <a:p>
            <a:r>
              <a:rPr lang="fi-FI" dirty="0" smtClean="0"/>
              <a:t>Säännölliset, epäsäännölliset, refleksiiviverbit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8101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347820" y="156519"/>
            <a:ext cx="8596668" cy="6598508"/>
          </a:xfrm>
        </p:spPr>
        <p:txBody>
          <a:bodyPr>
            <a:normAutofit fontScale="90000"/>
          </a:bodyPr>
          <a:lstStyle/>
          <a:p>
            <a:r>
              <a:rPr lang="fi-FI" dirty="0" err="1" smtClean="0"/>
              <a:t>Clé</a:t>
            </a:r>
            <a:r>
              <a:rPr lang="fi-FI" dirty="0" smtClean="0"/>
              <a:t>:</a:t>
            </a:r>
            <a:br>
              <a:rPr lang="fi-FI" dirty="0" smtClean="0"/>
            </a:br>
            <a:r>
              <a:rPr lang="fi-FI" sz="1400" dirty="0" smtClean="0"/>
              <a:t>		</a:t>
            </a:r>
            <a:r>
              <a:rPr lang="fi-FI" sz="1400" b="1" dirty="0" err="1" smtClean="0"/>
              <a:t>s’appeler</a:t>
            </a:r>
            <a:r>
              <a:rPr lang="fi-FI" sz="1400" b="1" dirty="0" smtClean="0"/>
              <a:t>								</a:t>
            </a:r>
            <a:r>
              <a:rPr lang="fi-FI" sz="1400" b="1" dirty="0" err="1" smtClean="0"/>
              <a:t>envoyer</a:t>
            </a:r>
            <a:r>
              <a:rPr lang="fi-FI" sz="1400" b="1" dirty="0" smtClean="0"/>
              <a:t>	</a:t>
            </a:r>
            <a:r>
              <a:rPr lang="fi-FI" sz="1400" dirty="0" smtClean="0"/>
              <a:t/>
            </a:r>
            <a:br>
              <a:rPr lang="fi-FI" sz="1400" dirty="0" smtClean="0"/>
            </a:br>
            <a:r>
              <a:rPr lang="fi-FI" sz="1400" dirty="0" err="1" smtClean="0"/>
              <a:t>je</a:t>
            </a:r>
            <a:r>
              <a:rPr lang="fi-FI" sz="1400" dirty="0" smtClean="0"/>
              <a:t> </a:t>
            </a:r>
            <a:r>
              <a:rPr lang="fi-FI" sz="1400" dirty="0" err="1" smtClean="0"/>
              <a:t>m’appelle</a:t>
            </a:r>
            <a:r>
              <a:rPr lang="fi-FI" sz="1400" dirty="0"/>
              <a:t>	</a:t>
            </a:r>
            <a:r>
              <a:rPr lang="fi-FI" sz="1400" dirty="0" err="1" smtClean="0"/>
              <a:t>nous</a:t>
            </a:r>
            <a:r>
              <a:rPr lang="fi-FI" sz="1400" dirty="0" smtClean="0"/>
              <a:t> </a:t>
            </a:r>
            <a:r>
              <a:rPr lang="fi-FI" sz="1400" dirty="0" err="1" smtClean="0"/>
              <a:t>nous</a:t>
            </a:r>
            <a:r>
              <a:rPr lang="fi-FI" sz="1400" dirty="0" smtClean="0"/>
              <a:t> </a:t>
            </a:r>
            <a:r>
              <a:rPr lang="fi-FI" sz="1400" dirty="0" err="1" smtClean="0"/>
              <a:t>appelons</a:t>
            </a:r>
            <a:r>
              <a:rPr lang="fi-FI" sz="1400" dirty="0" smtClean="0"/>
              <a:t>			</a:t>
            </a:r>
            <a:r>
              <a:rPr lang="fi-FI" sz="1400" dirty="0" err="1" smtClean="0"/>
              <a:t>j’envoie</a:t>
            </a:r>
            <a:r>
              <a:rPr lang="fi-FI" sz="1400" dirty="0" smtClean="0"/>
              <a:t>		</a:t>
            </a:r>
            <a:r>
              <a:rPr lang="fi-FI" sz="1400" dirty="0" err="1" smtClean="0"/>
              <a:t>nous</a:t>
            </a:r>
            <a:r>
              <a:rPr lang="fi-FI" sz="1400" dirty="0" smtClean="0"/>
              <a:t> </a:t>
            </a:r>
            <a:r>
              <a:rPr lang="fi-FI" sz="1400" dirty="0" err="1" smtClean="0"/>
              <a:t>envoyons</a:t>
            </a:r>
            <a:r>
              <a:rPr lang="fi-FI" sz="1400" dirty="0" smtClean="0"/>
              <a:t>	</a:t>
            </a:r>
            <a:br>
              <a:rPr lang="fi-FI" sz="1400" dirty="0" smtClean="0"/>
            </a:br>
            <a:r>
              <a:rPr lang="fi-FI" sz="1400" dirty="0" err="1" smtClean="0"/>
              <a:t>tu</a:t>
            </a:r>
            <a:r>
              <a:rPr lang="fi-FI" sz="1400" dirty="0" smtClean="0"/>
              <a:t> </a:t>
            </a:r>
            <a:r>
              <a:rPr lang="fi-FI" sz="1400" dirty="0" err="1" smtClean="0"/>
              <a:t>t’appelles</a:t>
            </a:r>
            <a:r>
              <a:rPr lang="fi-FI" sz="1400" dirty="0" smtClean="0"/>
              <a:t>	</a:t>
            </a:r>
            <a:r>
              <a:rPr lang="fi-FI" sz="1400" dirty="0" err="1" smtClean="0"/>
              <a:t>vous</a:t>
            </a:r>
            <a:r>
              <a:rPr lang="fi-FI" sz="1400" dirty="0" smtClean="0"/>
              <a:t> </a:t>
            </a:r>
            <a:r>
              <a:rPr lang="fi-FI" sz="1400" dirty="0" err="1" smtClean="0"/>
              <a:t>vous</a:t>
            </a:r>
            <a:r>
              <a:rPr lang="fi-FI" sz="1400" dirty="0" smtClean="0"/>
              <a:t> </a:t>
            </a:r>
            <a:r>
              <a:rPr lang="fi-FI" sz="1400" dirty="0" err="1" smtClean="0"/>
              <a:t>appelez</a:t>
            </a:r>
            <a:r>
              <a:rPr lang="fi-FI" sz="1400" dirty="0" smtClean="0"/>
              <a:t>				</a:t>
            </a:r>
            <a:r>
              <a:rPr lang="fi-FI" sz="1400" dirty="0" err="1" smtClean="0"/>
              <a:t>tu</a:t>
            </a:r>
            <a:r>
              <a:rPr lang="fi-FI" sz="1400" dirty="0" smtClean="0"/>
              <a:t> </a:t>
            </a:r>
            <a:r>
              <a:rPr lang="fi-FI" sz="1400" dirty="0" err="1" smtClean="0"/>
              <a:t>envoies</a:t>
            </a:r>
            <a:r>
              <a:rPr lang="fi-FI" sz="1400" dirty="0" smtClean="0"/>
              <a:t>		</a:t>
            </a:r>
            <a:r>
              <a:rPr lang="fi-FI" sz="1400" dirty="0" err="1" smtClean="0"/>
              <a:t>vous</a:t>
            </a:r>
            <a:r>
              <a:rPr lang="fi-FI" sz="1400" dirty="0" smtClean="0"/>
              <a:t> </a:t>
            </a:r>
            <a:r>
              <a:rPr lang="fi-FI" sz="1400" dirty="0" err="1" smtClean="0"/>
              <a:t>envoyez</a:t>
            </a:r>
            <a:r>
              <a:rPr lang="fi-FI" sz="1400" dirty="0" smtClean="0"/>
              <a:t/>
            </a:r>
            <a:br>
              <a:rPr lang="fi-FI" sz="1400" dirty="0" smtClean="0"/>
            </a:br>
            <a:r>
              <a:rPr lang="fi-FI" sz="1400" dirty="0" smtClean="0"/>
              <a:t>il/</a:t>
            </a:r>
            <a:r>
              <a:rPr lang="fi-FI" sz="1400" dirty="0" err="1" smtClean="0"/>
              <a:t>elle</a:t>
            </a:r>
            <a:r>
              <a:rPr lang="fi-FI" sz="1400" dirty="0" smtClean="0"/>
              <a:t> </a:t>
            </a:r>
            <a:r>
              <a:rPr lang="fi-FI" sz="1400" dirty="0" err="1" smtClean="0"/>
              <a:t>s’appelle</a:t>
            </a:r>
            <a:r>
              <a:rPr lang="fi-FI" sz="1400" dirty="0" smtClean="0"/>
              <a:t>	</a:t>
            </a:r>
            <a:r>
              <a:rPr lang="fi-FI" sz="1400" dirty="0" err="1" smtClean="0"/>
              <a:t>ils</a:t>
            </a:r>
            <a:r>
              <a:rPr lang="fi-FI" sz="1400" dirty="0" smtClean="0"/>
              <a:t>/</a:t>
            </a:r>
            <a:r>
              <a:rPr lang="fi-FI" sz="1400" dirty="0" err="1" smtClean="0"/>
              <a:t>elles</a:t>
            </a:r>
            <a:r>
              <a:rPr lang="fi-FI" sz="1400" dirty="0" smtClean="0"/>
              <a:t> </a:t>
            </a:r>
            <a:r>
              <a:rPr lang="fi-FI" sz="1400" dirty="0" err="1" smtClean="0"/>
              <a:t>s’appellent</a:t>
            </a:r>
            <a:r>
              <a:rPr lang="fi-FI" sz="1400" dirty="0" smtClean="0"/>
              <a:t>			il/</a:t>
            </a:r>
            <a:r>
              <a:rPr lang="fi-FI" sz="1400" dirty="0" err="1" smtClean="0"/>
              <a:t>elle</a:t>
            </a:r>
            <a:r>
              <a:rPr lang="fi-FI" sz="1400" dirty="0" smtClean="0"/>
              <a:t> </a:t>
            </a:r>
            <a:r>
              <a:rPr lang="fi-FI" sz="1400" dirty="0" err="1" smtClean="0"/>
              <a:t>envoie</a:t>
            </a:r>
            <a:r>
              <a:rPr lang="fi-FI" sz="1400" dirty="0" smtClean="0"/>
              <a:t>	</a:t>
            </a:r>
            <a:r>
              <a:rPr lang="fi-FI" sz="1400" dirty="0" err="1" smtClean="0"/>
              <a:t>ils</a:t>
            </a:r>
            <a:r>
              <a:rPr lang="fi-FI" sz="1400" dirty="0" smtClean="0"/>
              <a:t>/</a:t>
            </a:r>
            <a:r>
              <a:rPr lang="fi-FI" sz="1400" dirty="0" err="1" smtClean="0"/>
              <a:t>elles</a:t>
            </a:r>
            <a:r>
              <a:rPr lang="fi-FI" sz="1400" dirty="0" smtClean="0"/>
              <a:t> </a:t>
            </a:r>
            <a:r>
              <a:rPr lang="fi-FI" sz="1400" dirty="0" err="1" smtClean="0"/>
              <a:t>envoient</a:t>
            </a:r>
            <a:r>
              <a:rPr lang="fi-FI" sz="1400" dirty="0" smtClean="0"/>
              <a:t/>
            </a:r>
            <a:br>
              <a:rPr lang="fi-FI" sz="1400" dirty="0" smtClean="0"/>
            </a:br>
            <a:r>
              <a:rPr lang="fi-FI" sz="1400" dirty="0"/>
              <a:t/>
            </a:r>
            <a:br>
              <a:rPr lang="fi-FI" sz="1400" dirty="0"/>
            </a:br>
            <a:r>
              <a:rPr lang="fi-FI" sz="1400" dirty="0" smtClean="0"/>
              <a:t>		</a:t>
            </a:r>
            <a:r>
              <a:rPr lang="fi-FI" sz="1400" b="1" dirty="0" err="1" smtClean="0"/>
              <a:t>peler</a:t>
            </a:r>
            <a:r>
              <a:rPr lang="fi-FI" sz="1400" b="1" dirty="0" smtClean="0"/>
              <a:t>									</a:t>
            </a:r>
            <a:r>
              <a:rPr lang="fi-FI" sz="1400" b="1" dirty="0" err="1" smtClean="0"/>
              <a:t>essuyer</a:t>
            </a:r>
            <a:r>
              <a:rPr lang="fi-FI" sz="1400" dirty="0" smtClean="0"/>
              <a:t/>
            </a:r>
            <a:br>
              <a:rPr lang="fi-FI" sz="1400" dirty="0" smtClean="0"/>
            </a:br>
            <a:r>
              <a:rPr lang="fi-FI" sz="1400" dirty="0" err="1" smtClean="0"/>
              <a:t>je</a:t>
            </a:r>
            <a:r>
              <a:rPr lang="fi-FI" sz="1400" dirty="0" smtClean="0"/>
              <a:t> </a:t>
            </a:r>
            <a:r>
              <a:rPr lang="fi-FI" sz="1400" dirty="0" err="1" smtClean="0"/>
              <a:t>pèle</a:t>
            </a:r>
            <a:r>
              <a:rPr lang="fi-FI" sz="1400" dirty="0" smtClean="0"/>
              <a:t>		</a:t>
            </a:r>
            <a:r>
              <a:rPr lang="fi-FI" sz="1400" dirty="0" err="1" smtClean="0"/>
              <a:t>nous</a:t>
            </a:r>
            <a:r>
              <a:rPr lang="fi-FI" sz="1400" dirty="0" smtClean="0"/>
              <a:t> </a:t>
            </a:r>
            <a:r>
              <a:rPr lang="fi-FI" sz="1400" dirty="0" err="1" smtClean="0"/>
              <a:t>pelons</a:t>
            </a:r>
            <a:r>
              <a:rPr lang="fi-FI" sz="1400" dirty="0" smtClean="0"/>
              <a:t>					</a:t>
            </a:r>
            <a:r>
              <a:rPr lang="fi-FI" sz="1400" dirty="0" err="1" smtClean="0"/>
              <a:t>j’essuie</a:t>
            </a:r>
            <a:r>
              <a:rPr lang="fi-FI" sz="1400" dirty="0" smtClean="0"/>
              <a:t>		</a:t>
            </a:r>
            <a:r>
              <a:rPr lang="fi-FI" sz="1400" dirty="0" err="1" smtClean="0"/>
              <a:t>nous</a:t>
            </a:r>
            <a:r>
              <a:rPr lang="fi-FI" sz="1400" dirty="0" smtClean="0"/>
              <a:t> </a:t>
            </a:r>
            <a:r>
              <a:rPr lang="fi-FI" sz="1400" dirty="0" err="1" smtClean="0"/>
              <a:t>essuyons</a:t>
            </a:r>
            <a:r>
              <a:rPr lang="fi-FI" sz="1400" dirty="0" smtClean="0"/>
              <a:t/>
            </a:r>
            <a:br>
              <a:rPr lang="fi-FI" sz="1400" dirty="0" smtClean="0"/>
            </a:br>
            <a:r>
              <a:rPr lang="fi-FI" sz="1400" dirty="0" err="1" smtClean="0"/>
              <a:t>tu</a:t>
            </a:r>
            <a:r>
              <a:rPr lang="fi-FI" sz="1400" dirty="0" smtClean="0"/>
              <a:t> </a:t>
            </a:r>
            <a:r>
              <a:rPr lang="fi-FI" sz="1400" dirty="0" err="1" smtClean="0"/>
              <a:t>pèles</a:t>
            </a:r>
            <a:r>
              <a:rPr lang="fi-FI" sz="1400" dirty="0" smtClean="0"/>
              <a:t> 		</a:t>
            </a:r>
            <a:r>
              <a:rPr lang="fi-FI" sz="1400" dirty="0" err="1" smtClean="0"/>
              <a:t>vous</a:t>
            </a:r>
            <a:r>
              <a:rPr lang="fi-FI" sz="1400" dirty="0" smtClean="0"/>
              <a:t> </a:t>
            </a:r>
            <a:r>
              <a:rPr lang="fi-FI" sz="1400" dirty="0" err="1" smtClean="0"/>
              <a:t>pelez</a:t>
            </a:r>
            <a:r>
              <a:rPr lang="fi-FI" sz="1400" dirty="0" smtClean="0"/>
              <a:t>					</a:t>
            </a:r>
            <a:r>
              <a:rPr lang="fi-FI" sz="1400" dirty="0" err="1" smtClean="0"/>
              <a:t>tu</a:t>
            </a:r>
            <a:r>
              <a:rPr lang="fi-FI" sz="1400" dirty="0" smtClean="0"/>
              <a:t> essuies		</a:t>
            </a:r>
            <a:r>
              <a:rPr lang="fi-FI" sz="1400" dirty="0" err="1" smtClean="0"/>
              <a:t>vous</a:t>
            </a:r>
            <a:r>
              <a:rPr lang="fi-FI" sz="1400" dirty="0" smtClean="0"/>
              <a:t> </a:t>
            </a:r>
            <a:r>
              <a:rPr lang="fi-FI" sz="1400" dirty="0" err="1" smtClean="0"/>
              <a:t>essuyez</a:t>
            </a:r>
            <a:r>
              <a:rPr lang="fi-FI" sz="1400" dirty="0" smtClean="0"/>
              <a:t/>
            </a:r>
            <a:br>
              <a:rPr lang="fi-FI" sz="1400" dirty="0" smtClean="0"/>
            </a:br>
            <a:r>
              <a:rPr lang="fi-FI" sz="1400" dirty="0" smtClean="0"/>
              <a:t>il/</a:t>
            </a:r>
            <a:r>
              <a:rPr lang="fi-FI" sz="1400" dirty="0" err="1" smtClean="0"/>
              <a:t>elle</a:t>
            </a:r>
            <a:r>
              <a:rPr lang="fi-FI" sz="1400" dirty="0" smtClean="0"/>
              <a:t> </a:t>
            </a:r>
            <a:r>
              <a:rPr lang="fi-FI" sz="1400" dirty="0" err="1" smtClean="0"/>
              <a:t>pèle</a:t>
            </a:r>
            <a:r>
              <a:rPr lang="fi-FI" sz="1400" dirty="0" smtClean="0"/>
              <a:t>		</a:t>
            </a:r>
            <a:r>
              <a:rPr lang="fi-FI" sz="1400" dirty="0" err="1" smtClean="0"/>
              <a:t>ils</a:t>
            </a:r>
            <a:r>
              <a:rPr lang="fi-FI" sz="1400" dirty="0" smtClean="0"/>
              <a:t> </a:t>
            </a:r>
            <a:r>
              <a:rPr lang="fi-FI" sz="1400" dirty="0" err="1" smtClean="0"/>
              <a:t>pèlent</a:t>
            </a:r>
            <a:r>
              <a:rPr lang="fi-FI" sz="1400" dirty="0" smtClean="0"/>
              <a:t>					il/</a:t>
            </a:r>
            <a:r>
              <a:rPr lang="fi-FI" sz="1400" dirty="0" err="1" smtClean="0"/>
              <a:t>elle</a:t>
            </a:r>
            <a:r>
              <a:rPr lang="fi-FI" sz="1400" dirty="0" smtClean="0"/>
              <a:t> </a:t>
            </a:r>
            <a:r>
              <a:rPr lang="fi-FI" sz="1400" dirty="0" err="1" smtClean="0"/>
              <a:t>essuie</a:t>
            </a:r>
            <a:r>
              <a:rPr lang="fi-FI" sz="1400" dirty="0" smtClean="0"/>
              <a:t>	</a:t>
            </a:r>
            <a:r>
              <a:rPr lang="fi-FI" sz="1400" dirty="0" err="1" smtClean="0"/>
              <a:t>ils</a:t>
            </a:r>
            <a:r>
              <a:rPr lang="fi-FI" sz="1400" dirty="0" smtClean="0"/>
              <a:t>/</a:t>
            </a:r>
            <a:r>
              <a:rPr lang="fi-FI" sz="1400" dirty="0" err="1" smtClean="0"/>
              <a:t>elles</a:t>
            </a:r>
            <a:r>
              <a:rPr lang="fi-FI" sz="1400" dirty="0" smtClean="0"/>
              <a:t> </a:t>
            </a:r>
            <a:r>
              <a:rPr lang="fi-FI" sz="1400" dirty="0" err="1" smtClean="0"/>
              <a:t>essuient</a:t>
            </a:r>
            <a:r>
              <a:rPr lang="fi-FI" sz="1400" dirty="0" smtClean="0"/>
              <a:t/>
            </a:r>
            <a:br>
              <a:rPr lang="fi-FI" sz="1400" dirty="0" smtClean="0"/>
            </a:br>
            <a:r>
              <a:rPr lang="fi-FI" sz="1400" dirty="0" smtClean="0"/>
              <a:t/>
            </a:r>
            <a:br>
              <a:rPr lang="fi-FI" sz="1400" dirty="0" smtClean="0"/>
            </a:br>
            <a:r>
              <a:rPr lang="fi-FI" sz="1400" dirty="0" smtClean="0"/>
              <a:t>		</a:t>
            </a:r>
            <a:r>
              <a:rPr lang="fi-FI" sz="1400" b="1" dirty="0" err="1" smtClean="0"/>
              <a:t>acheter</a:t>
            </a:r>
            <a:r>
              <a:rPr lang="fi-FI" sz="1400" b="1" dirty="0" smtClean="0"/>
              <a:t>								</a:t>
            </a:r>
            <a:r>
              <a:rPr lang="fi-FI" sz="1400" b="1" dirty="0" err="1" smtClean="0"/>
              <a:t>payer</a:t>
            </a:r>
            <a:r>
              <a:rPr lang="fi-FI" sz="1400" b="1" dirty="0" smtClean="0"/>
              <a:t>						</a:t>
            </a:r>
            <a:r>
              <a:rPr lang="fi-FI" sz="1400" dirty="0" smtClean="0"/>
              <a:t/>
            </a:r>
            <a:br>
              <a:rPr lang="fi-FI" sz="1400" dirty="0" smtClean="0"/>
            </a:br>
            <a:r>
              <a:rPr lang="fi-FI" sz="1400" dirty="0" err="1" smtClean="0"/>
              <a:t>j’achète</a:t>
            </a:r>
            <a:r>
              <a:rPr lang="fi-FI" sz="1400" dirty="0" smtClean="0"/>
              <a:t>		</a:t>
            </a:r>
            <a:r>
              <a:rPr lang="fi-FI" sz="1400" dirty="0" err="1" smtClean="0"/>
              <a:t>nous</a:t>
            </a:r>
            <a:r>
              <a:rPr lang="fi-FI" sz="1400" dirty="0" smtClean="0"/>
              <a:t> </a:t>
            </a:r>
            <a:r>
              <a:rPr lang="fi-FI" sz="1400" dirty="0" err="1" smtClean="0"/>
              <a:t>achetons</a:t>
            </a:r>
            <a:r>
              <a:rPr lang="fi-FI" sz="1400" dirty="0" smtClean="0"/>
              <a:t>				</a:t>
            </a:r>
            <a:r>
              <a:rPr lang="fi-FI" sz="1400" dirty="0" err="1" smtClean="0"/>
              <a:t>je</a:t>
            </a:r>
            <a:r>
              <a:rPr lang="fi-FI" sz="1400" dirty="0" smtClean="0"/>
              <a:t> </a:t>
            </a:r>
            <a:r>
              <a:rPr lang="fi-FI" sz="1400" dirty="0" err="1" smtClean="0"/>
              <a:t>paie</a:t>
            </a:r>
            <a:r>
              <a:rPr lang="fi-FI" sz="1400" dirty="0" smtClean="0"/>
              <a:t>/</a:t>
            </a:r>
            <a:r>
              <a:rPr lang="fi-FI" sz="1400" dirty="0" err="1" smtClean="0"/>
              <a:t>paye</a:t>
            </a:r>
            <a:r>
              <a:rPr lang="fi-FI" sz="1400" dirty="0" smtClean="0"/>
              <a:t>	</a:t>
            </a:r>
            <a:r>
              <a:rPr lang="fi-FI" sz="1400" dirty="0" err="1" smtClean="0"/>
              <a:t>nous</a:t>
            </a:r>
            <a:r>
              <a:rPr lang="fi-FI" sz="1400" dirty="0" smtClean="0"/>
              <a:t> </a:t>
            </a:r>
            <a:r>
              <a:rPr lang="fi-FI" sz="1400" dirty="0" err="1" smtClean="0"/>
              <a:t>payons</a:t>
            </a:r>
            <a:r>
              <a:rPr lang="fi-FI" sz="1400" dirty="0" smtClean="0"/>
              <a:t/>
            </a:r>
            <a:br>
              <a:rPr lang="fi-FI" sz="1400" dirty="0" smtClean="0"/>
            </a:br>
            <a:r>
              <a:rPr lang="fi-FI" sz="1400" dirty="0" err="1" smtClean="0"/>
              <a:t>tu</a:t>
            </a:r>
            <a:r>
              <a:rPr lang="fi-FI" sz="1400" dirty="0" smtClean="0"/>
              <a:t> </a:t>
            </a:r>
            <a:r>
              <a:rPr lang="fi-FI" sz="1400" dirty="0" err="1" smtClean="0"/>
              <a:t>achètes</a:t>
            </a:r>
            <a:r>
              <a:rPr lang="fi-FI" sz="1400" dirty="0" smtClean="0"/>
              <a:t>		</a:t>
            </a:r>
            <a:r>
              <a:rPr lang="fi-FI" sz="1400" dirty="0" err="1" smtClean="0"/>
              <a:t>vous</a:t>
            </a:r>
            <a:r>
              <a:rPr lang="fi-FI" sz="1400" dirty="0" smtClean="0"/>
              <a:t> </a:t>
            </a:r>
            <a:r>
              <a:rPr lang="fi-FI" sz="1400" dirty="0" err="1" smtClean="0"/>
              <a:t>achetez</a:t>
            </a:r>
            <a:r>
              <a:rPr lang="fi-FI" sz="1400" dirty="0" smtClean="0"/>
              <a:t>				</a:t>
            </a:r>
            <a:r>
              <a:rPr lang="fi-FI" sz="1400" dirty="0" err="1" smtClean="0"/>
              <a:t>tu</a:t>
            </a:r>
            <a:r>
              <a:rPr lang="fi-FI" sz="1400" dirty="0" smtClean="0"/>
              <a:t> </a:t>
            </a:r>
            <a:r>
              <a:rPr lang="fi-FI" sz="1400" dirty="0" err="1" smtClean="0"/>
              <a:t>paies</a:t>
            </a:r>
            <a:r>
              <a:rPr lang="fi-FI" sz="1400" dirty="0" smtClean="0"/>
              <a:t>/</a:t>
            </a:r>
            <a:r>
              <a:rPr lang="fi-FI" sz="1400" dirty="0" err="1" smtClean="0"/>
              <a:t>payes</a:t>
            </a:r>
            <a:r>
              <a:rPr lang="fi-FI" sz="1400" dirty="0" smtClean="0"/>
              <a:t>	</a:t>
            </a:r>
            <a:r>
              <a:rPr lang="fi-FI" sz="1400" dirty="0" err="1" smtClean="0"/>
              <a:t>vous</a:t>
            </a:r>
            <a:r>
              <a:rPr lang="fi-FI" sz="1400" dirty="0" smtClean="0"/>
              <a:t> </a:t>
            </a:r>
            <a:r>
              <a:rPr lang="fi-FI" sz="1400" dirty="0" err="1" smtClean="0"/>
              <a:t>payez</a:t>
            </a:r>
            <a:r>
              <a:rPr lang="fi-FI" sz="1400" dirty="0" smtClean="0"/>
              <a:t/>
            </a:r>
            <a:br>
              <a:rPr lang="fi-FI" sz="1400" dirty="0" smtClean="0"/>
            </a:br>
            <a:r>
              <a:rPr lang="fi-FI" sz="1400" dirty="0" err="1" smtClean="0"/>
              <a:t>ils</a:t>
            </a:r>
            <a:r>
              <a:rPr lang="fi-FI" sz="1400" dirty="0" smtClean="0"/>
              <a:t>/</a:t>
            </a:r>
            <a:r>
              <a:rPr lang="fi-FI" sz="1400" dirty="0" err="1" smtClean="0"/>
              <a:t>elle</a:t>
            </a:r>
            <a:r>
              <a:rPr lang="fi-FI" sz="1400" dirty="0" smtClean="0"/>
              <a:t> </a:t>
            </a:r>
            <a:r>
              <a:rPr lang="fi-FI" sz="1400" dirty="0" err="1" smtClean="0"/>
              <a:t>achète</a:t>
            </a:r>
            <a:r>
              <a:rPr lang="fi-FI" sz="1400" dirty="0" smtClean="0"/>
              <a:t>	</a:t>
            </a:r>
            <a:r>
              <a:rPr lang="fi-FI" sz="1400" dirty="0" err="1" smtClean="0"/>
              <a:t>ils</a:t>
            </a:r>
            <a:r>
              <a:rPr lang="fi-FI" sz="1400" dirty="0" smtClean="0"/>
              <a:t>/</a:t>
            </a:r>
            <a:r>
              <a:rPr lang="fi-FI" sz="1400" dirty="0" err="1" smtClean="0"/>
              <a:t>elles</a:t>
            </a:r>
            <a:r>
              <a:rPr lang="fi-FI" sz="1400" dirty="0" smtClean="0"/>
              <a:t> </a:t>
            </a:r>
            <a:r>
              <a:rPr lang="fi-FI" sz="1400" dirty="0" err="1" smtClean="0"/>
              <a:t>achètent</a:t>
            </a:r>
            <a:r>
              <a:rPr lang="fi-FI" sz="1400" dirty="0" smtClean="0"/>
              <a:t>				il/</a:t>
            </a:r>
            <a:r>
              <a:rPr lang="fi-FI" sz="1400" dirty="0" err="1" smtClean="0"/>
              <a:t>elle</a:t>
            </a:r>
            <a:r>
              <a:rPr lang="fi-FI" sz="1400" dirty="0" smtClean="0"/>
              <a:t> </a:t>
            </a:r>
            <a:r>
              <a:rPr lang="fi-FI" sz="1400" dirty="0" err="1" smtClean="0"/>
              <a:t>paie</a:t>
            </a:r>
            <a:r>
              <a:rPr lang="fi-FI" sz="1400" dirty="0" smtClean="0"/>
              <a:t>/</a:t>
            </a:r>
            <a:r>
              <a:rPr lang="fi-FI" sz="1400" dirty="0" err="1" smtClean="0"/>
              <a:t>paye</a:t>
            </a:r>
            <a:r>
              <a:rPr lang="fi-FI" sz="1400" dirty="0" smtClean="0"/>
              <a:t>	</a:t>
            </a:r>
            <a:r>
              <a:rPr lang="fi-FI" sz="1400" dirty="0" err="1" smtClean="0"/>
              <a:t>ils</a:t>
            </a:r>
            <a:r>
              <a:rPr lang="fi-FI" sz="1400" dirty="0" smtClean="0"/>
              <a:t>/</a:t>
            </a:r>
            <a:r>
              <a:rPr lang="fi-FI" sz="1400" dirty="0" err="1" smtClean="0"/>
              <a:t>elles</a:t>
            </a:r>
            <a:r>
              <a:rPr lang="fi-FI" sz="1400" dirty="0" smtClean="0"/>
              <a:t> </a:t>
            </a:r>
            <a:r>
              <a:rPr lang="fi-FI" sz="1400" dirty="0" err="1" smtClean="0"/>
              <a:t>paient</a:t>
            </a:r>
            <a:r>
              <a:rPr lang="fi-FI" sz="1400" dirty="0" smtClean="0"/>
              <a:t>/</a:t>
            </a:r>
            <a:r>
              <a:rPr lang="fi-FI" sz="1400" dirty="0" err="1" smtClean="0"/>
              <a:t>payent</a:t>
            </a:r>
            <a:r>
              <a:rPr lang="fi-FI" sz="1400" dirty="0" smtClean="0"/>
              <a:t/>
            </a:r>
            <a:br>
              <a:rPr lang="fi-FI" sz="1400" dirty="0" smtClean="0"/>
            </a:br>
            <a:r>
              <a:rPr lang="fi-FI" sz="1400" dirty="0"/>
              <a:t/>
            </a:r>
            <a:br>
              <a:rPr lang="fi-FI" sz="1400" dirty="0"/>
            </a:br>
            <a:r>
              <a:rPr lang="fi-FI" sz="1400" dirty="0" smtClean="0"/>
              <a:t>		</a:t>
            </a:r>
            <a:r>
              <a:rPr lang="fi-FI" sz="1400" b="1" dirty="0" err="1" smtClean="0"/>
              <a:t>céder</a:t>
            </a:r>
            <a:r>
              <a:rPr lang="fi-FI" sz="1400" b="1" dirty="0" smtClean="0"/>
              <a:t>									</a:t>
            </a:r>
            <a:r>
              <a:rPr lang="fi-FI" sz="1400" b="1" dirty="0" err="1" smtClean="0"/>
              <a:t>essayer</a:t>
            </a:r>
            <a:r>
              <a:rPr lang="fi-FI" sz="1400" b="1" dirty="0" smtClean="0"/>
              <a:t>							</a:t>
            </a:r>
            <a:r>
              <a:rPr lang="fi-FI" sz="1400" dirty="0" smtClean="0"/>
              <a:t/>
            </a:r>
            <a:br>
              <a:rPr lang="fi-FI" sz="1400" dirty="0" smtClean="0"/>
            </a:br>
            <a:r>
              <a:rPr lang="fi-FI" sz="1400" dirty="0" err="1" smtClean="0"/>
              <a:t>je</a:t>
            </a:r>
            <a:r>
              <a:rPr lang="fi-FI" sz="1400" dirty="0" smtClean="0"/>
              <a:t> </a:t>
            </a:r>
            <a:r>
              <a:rPr lang="fi-FI" sz="1400" dirty="0" err="1" smtClean="0"/>
              <a:t>cède</a:t>
            </a:r>
            <a:r>
              <a:rPr lang="fi-FI" sz="1400" dirty="0" smtClean="0"/>
              <a:t>		</a:t>
            </a:r>
            <a:r>
              <a:rPr lang="fi-FI" sz="1400" dirty="0" err="1" smtClean="0"/>
              <a:t>nous</a:t>
            </a:r>
            <a:r>
              <a:rPr lang="fi-FI" sz="1400" dirty="0" smtClean="0"/>
              <a:t> </a:t>
            </a:r>
            <a:r>
              <a:rPr lang="fi-FI" sz="1400" dirty="0" err="1" smtClean="0"/>
              <a:t>cédons</a:t>
            </a:r>
            <a:r>
              <a:rPr lang="fi-FI" sz="1400" dirty="0" smtClean="0"/>
              <a:t>					</a:t>
            </a:r>
            <a:r>
              <a:rPr lang="fi-FI" sz="1400" dirty="0" err="1" smtClean="0"/>
              <a:t>j’essaie</a:t>
            </a:r>
            <a:r>
              <a:rPr lang="fi-FI" sz="1400" dirty="0" smtClean="0"/>
              <a:t>/</a:t>
            </a:r>
            <a:r>
              <a:rPr lang="fi-FI" sz="1400" dirty="0" err="1" smtClean="0"/>
              <a:t>essaye</a:t>
            </a:r>
            <a:r>
              <a:rPr lang="fi-FI" sz="1400" dirty="0" smtClean="0"/>
              <a:t>		</a:t>
            </a:r>
            <a:r>
              <a:rPr lang="fi-FI" sz="1400" dirty="0" err="1" smtClean="0"/>
              <a:t>nous</a:t>
            </a:r>
            <a:r>
              <a:rPr lang="fi-FI" sz="1400" dirty="0" smtClean="0"/>
              <a:t> </a:t>
            </a:r>
            <a:r>
              <a:rPr lang="fi-FI" sz="1400" dirty="0" err="1" smtClean="0"/>
              <a:t>essayons</a:t>
            </a:r>
            <a:r>
              <a:rPr lang="fi-FI" sz="1400" dirty="0" smtClean="0"/>
              <a:t/>
            </a:r>
            <a:br>
              <a:rPr lang="fi-FI" sz="1400" dirty="0" smtClean="0"/>
            </a:br>
            <a:r>
              <a:rPr lang="fi-FI" sz="1400" dirty="0" err="1" smtClean="0"/>
              <a:t>tu</a:t>
            </a:r>
            <a:r>
              <a:rPr lang="fi-FI" sz="1400" dirty="0" smtClean="0"/>
              <a:t> </a:t>
            </a:r>
            <a:r>
              <a:rPr lang="fi-FI" sz="1400" dirty="0" err="1" smtClean="0"/>
              <a:t>cèdes</a:t>
            </a:r>
            <a:r>
              <a:rPr lang="fi-FI" sz="1400" dirty="0" smtClean="0"/>
              <a:t>		</a:t>
            </a:r>
            <a:r>
              <a:rPr lang="fi-FI" sz="1400" dirty="0" err="1" smtClean="0"/>
              <a:t>vous</a:t>
            </a:r>
            <a:r>
              <a:rPr lang="fi-FI" sz="1400" dirty="0" smtClean="0"/>
              <a:t> </a:t>
            </a:r>
            <a:r>
              <a:rPr lang="fi-FI" sz="1400" dirty="0" err="1" smtClean="0"/>
              <a:t>cédez</a:t>
            </a:r>
            <a:r>
              <a:rPr lang="fi-FI" sz="1400" dirty="0" smtClean="0"/>
              <a:t>					</a:t>
            </a:r>
            <a:r>
              <a:rPr lang="fi-FI" sz="1400" dirty="0" err="1" smtClean="0"/>
              <a:t>tu</a:t>
            </a:r>
            <a:r>
              <a:rPr lang="fi-FI" sz="1400" dirty="0" smtClean="0"/>
              <a:t> </a:t>
            </a:r>
            <a:r>
              <a:rPr lang="fi-FI" sz="1400" dirty="0" err="1" smtClean="0"/>
              <a:t>essaies</a:t>
            </a:r>
            <a:r>
              <a:rPr lang="fi-FI" sz="1400" dirty="0" smtClean="0"/>
              <a:t>/</a:t>
            </a:r>
            <a:r>
              <a:rPr lang="fi-FI" sz="1400" dirty="0" err="1" smtClean="0"/>
              <a:t>essayes</a:t>
            </a:r>
            <a:r>
              <a:rPr lang="fi-FI" sz="1400" dirty="0" smtClean="0"/>
              <a:t>		</a:t>
            </a:r>
            <a:r>
              <a:rPr lang="fi-FI" sz="1400" dirty="0" err="1" smtClean="0"/>
              <a:t>vous</a:t>
            </a:r>
            <a:r>
              <a:rPr lang="fi-FI" sz="1400" dirty="0" smtClean="0"/>
              <a:t> </a:t>
            </a:r>
            <a:r>
              <a:rPr lang="fi-FI" sz="1400" dirty="0" err="1" smtClean="0"/>
              <a:t>essayez</a:t>
            </a:r>
            <a:r>
              <a:rPr lang="fi-FI" sz="1400" dirty="0" smtClean="0"/>
              <a:t/>
            </a:r>
            <a:br>
              <a:rPr lang="fi-FI" sz="1400" dirty="0" smtClean="0"/>
            </a:br>
            <a:r>
              <a:rPr lang="fi-FI" sz="1400" dirty="0" smtClean="0"/>
              <a:t>il/</a:t>
            </a:r>
            <a:r>
              <a:rPr lang="fi-FI" sz="1400" dirty="0" err="1" smtClean="0"/>
              <a:t>elle</a:t>
            </a:r>
            <a:r>
              <a:rPr lang="fi-FI" sz="1400" dirty="0" smtClean="0"/>
              <a:t> </a:t>
            </a:r>
            <a:r>
              <a:rPr lang="fi-FI" sz="1400" dirty="0" err="1" smtClean="0"/>
              <a:t>cède</a:t>
            </a:r>
            <a:r>
              <a:rPr lang="fi-FI" sz="1400" dirty="0" smtClean="0"/>
              <a:t>		</a:t>
            </a:r>
            <a:r>
              <a:rPr lang="fi-FI" sz="1400" dirty="0" err="1" smtClean="0"/>
              <a:t>ils</a:t>
            </a:r>
            <a:r>
              <a:rPr lang="fi-FI" sz="1400" dirty="0" smtClean="0"/>
              <a:t>/</a:t>
            </a:r>
            <a:r>
              <a:rPr lang="fi-FI" sz="1400" dirty="0" err="1" smtClean="0"/>
              <a:t>elles</a:t>
            </a:r>
            <a:r>
              <a:rPr lang="fi-FI" sz="1400" dirty="0" smtClean="0"/>
              <a:t> </a:t>
            </a:r>
            <a:r>
              <a:rPr lang="fi-FI" sz="1400" dirty="0" err="1" smtClean="0"/>
              <a:t>cèdent</a:t>
            </a:r>
            <a:r>
              <a:rPr lang="fi-FI" sz="1400" dirty="0" smtClean="0"/>
              <a:t>				il/</a:t>
            </a:r>
            <a:r>
              <a:rPr lang="fi-FI" sz="1400" dirty="0" err="1" smtClean="0"/>
              <a:t>elle</a:t>
            </a:r>
            <a:r>
              <a:rPr lang="fi-FI" sz="1400" dirty="0" smtClean="0"/>
              <a:t> </a:t>
            </a:r>
            <a:r>
              <a:rPr lang="fi-FI" sz="1400" dirty="0" err="1" smtClean="0"/>
              <a:t>essaie</a:t>
            </a:r>
            <a:r>
              <a:rPr lang="fi-FI" sz="1400" dirty="0" smtClean="0"/>
              <a:t>/</a:t>
            </a:r>
            <a:r>
              <a:rPr lang="fi-FI" sz="1400" dirty="0" err="1" smtClean="0"/>
              <a:t>essaye</a:t>
            </a:r>
            <a:r>
              <a:rPr lang="fi-FI" sz="1400" dirty="0" smtClean="0"/>
              <a:t>	</a:t>
            </a:r>
            <a:r>
              <a:rPr lang="fi-FI" sz="1400" dirty="0" err="1" smtClean="0"/>
              <a:t>ils</a:t>
            </a:r>
            <a:r>
              <a:rPr lang="fi-FI" sz="1400" dirty="0" smtClean="0"/>
              <a:t>/</a:t>
            </a:r>
            <a:r>
              <a:rPr lang="fi-FI" sz="1400" dirty="0" err="1" smtClean="0"/>
              <a:t>elles</a:t>
            </a:r>
            <a:r>
              <a:rPr lang="fi-FI" sz="1400" dirty="0" smtClean="0"/>
              <a:t> </a:t>
            </a:r>
            <a:r>
              <a:rPr lang="fi-FI" sz="1400" dirty="0" err="1" smtClean="0"/>
              <a:t>essaient</a:t>
            </a:r>
            <a:r>
              <a:rPr lang="fi-FI" sz="1400" dirty="0" smtClean="0"/>
              <a:t>/</a:t>
            </a:r>
            <a:r>
              <a:rPr lang="fi-FI" sz="1400" dirty="0" err="1" smtClean="0"/>
              <a:t>essayent</a:t>
            </a:r>
            <a:r>
              <a:rPr lang="fi-FI" sz="1400" dirty="0" smtClean="0"/>
              <a:t/>
            </a:r>
            <a:br>
              <a:rPr lang="fi-FI" sz="1400" dirty="0" smtClean="0"/>
            </a:br>
            <a:r>
              <a:rPr lang="fi-FI" sz="1400" dirty="0"/>
              <a:t/>
            </a:r>
            <a:br>
              <a:rPr lang="fi-FI" sz="1400" dirty="0"/>
            </a:br>
            <a:r>
              <a:rPr lang="fi-FI" sz="1400" dirty="0" smtClean="0"/>
              <a:t>		</a:t>
            </a:r>
            <a:r>
              <a:rPr lang="fi-FI" sz="1400" b="1" dirty="0" err="1" smtClean="0"/>
              <a:t>préférer</a:t>
            </a:r>
            <a:r>
              <a:rPr lang="fi-FI" sz="1400" b="1" dirty="0" smtClean="0"/>
              <a:t>								</a:t>
            </a:r>
            <a:r>
              <a:rPr lang="fi-FI" sz="1400" b="1" dirty="0" err="1" smtClean="0"/>
              <a:t>commencer</a:t>
            </a:r>
            <a:r>
              <a:rPr lang="fi-FI" sz="1400" b="1" dirty="0" smtClean="0"/>
              <a:t/>
            </a:r>
            <a:br>
              <a:rPr lang="fi-FI" sz="1400" b="1" dirty="0" smtClean="0"/>
            </a:br>
            <a:r>
              <a:rPr lang="fi-FI" sz="1400" dirty="0" err="1" smtClean="0"/>
              <a:t>je</a:t>
            </a:r>
            <a:r>
              <a:rPr lang="fi-FI" sz="1400" dirty="0" smtClean="0"/>
              <a:t> </a:t>
            </a:r>
            <a:r>
              <a:rPr lang="fi-FI" sz="1400" dirty="0" err="1" smtClean="0"/>
              <a:t>préfère</a:t>
            </a:r>
            <a:r>
              <a:rPr lang="fi-FI" sz="1400" dirty="0" smtClean="0"/>
              <a:t>		</a:t>
            </a:r>
            <a:r>
              <a:rPr lang="fi-FI" sz="1400" dirty="0" err="1" smtClean="0"/>
              <a:t>nous</a:t>
            </a:r>
            <a:r>
              <a:rPr lang="fi-FI" sz="1400" dirty="0" smtClean="0"/>
              <a:t> </a:t>
            </a:r>
            <a:r>
              <a:rPr lang="fi-FI" sz="1400" dirty="0" err="1" smtClean="0"/>
              <a:t>préférons</a:t>
            </a:r>
            <a:r>
              <a:rPr lang="fi-FI" sz="1400" dirty="0" smtClean="0"/>
              <a:t>				</a:t>
            </a:r>
            <a:r>
              <a:rPr lang="fi-FI" sz="1400" dirty="0" err="1" smtClean="0"/>
              <a:t>je</a:t>
            </a:r>
            <a:r>
              <a:rPr lang="fi-FI" sz="1400" dirty="0" smtClean="0"/>
              <a:t> </a:t>
            </a:r>
            <a:r>
              <a:rPr lang="fi-FI" sz="1400" dirty="0" err="1" smtClean="0"/>
              <a:t>commence</a:t>
            </a:r>
            <a:r>
              <a:rPr lang="fi-FI" sz="1400" dirty="0" smtClean="0"/>
              <a:t>		</a:t>
            </a:r>
            <a:r>
              <a:rPr lang="fi-FI" sz="1400" dirty="0" err="1" smtClean="0"/>
              <a:t>nous</a:t>
            </a:r>
            <a:r>
              <a:rPr lang="fi-FI" sz="1400" dirty="0" smtClean="0"/>
              <a:t> </a:t>
            </a:r>
            <a:r>
              <a:rPr lang="fi-FI" sz="1400" dirty="0" err="1" smtClean="0"/>
              <a:t>commençons</a:t>
            </a:r>
            <a:r>
              <a:rPr lang="fi-FI" sz="1400" dirty="0" smtClean="0"/>
              <a:t/>
            </a:r>
            <a:br>
              <a:rPr lang="fi-FI" sz="1400" dirty="0" smtClean="0"/>
            </a:br>
            <a:r>
              <a:rPr lang="fi-FI" sz="1400" dirty="0" err="1" smtClean="0"/>
              <a:t>tu</a:t>
            </a:r>
            <a:r>
              <a:rPr lang="fi-FI" sz="1400" dirty="0" smtClean="0"/>
              <a:t> </a:t>
            </a:r>
            <a:r>
              <a:rPr lang="fi-FI" sz="1400" dirty="0" err="1" smtClean="0"/>
              <a:t>préfères</a:t>
            </a:r>
            <a:r>
              <a:rPr lang="fi-FI" sz="1400" dirty="0" smtClean="0"/>
              <a:t>		</a:t>
            </a:r>
            <a:r>
              <a:rPr lang="fi-FI" sz="1400" dirty="0" err="1" smtClean="0"/>
              <a:t>vous</a:t>
            </a:r>
            <a:r>
              <a:rPr lang="fi-FI" sz="1400" dirty="0" smtClean="0"/>
              <a:t> </a:t>
            </a:r>
            <a:r>
              <a:rPr lang="fi-FI" sz="1400" dirty="0" err="1" smtClean="0"/>
              <a:t>préférez</a:t>
            </a:r>
            <a:r>
              <a:rPr lang="fi-FI" sz="1400" dirty="0" smtClean="0"/>
              <a:t>						</a:t>
            </a:r>
            <a:r>
              <a:rPr lang="fi-FI" sz="1400" dirty="0" err="1" smtClean="0"/>
              <a:t>placer</a:t>
            </a:r>
            <a:r>
              <a:rPr lang="fi-FI" sz="1400" dirty="0" smtClean="0"/>
              <a:t>			</a:t>
            </a:r>
            <a:br>
              <a:rPr lang="fi-FI" sz="1400" dirty="0" smtClean="0"/>
            </a:br>
            <a:r>
              <a:rPr lang="fi-FI" sz="1400" dirty="0" smtClean="0"/>
              <a:t>il/</a:t>
            </a:r>
            <a:r>
              <a:rPr lang="fi-FI" sz="1400" dirty="0" err="1" smtClean="0"/>
              <a:t>elle</a:t>
            </a:r>
            <a:r>
              <a:rPr lang="fi-FI" sz="1400" dirty="0" smtClean="0"/>
              <a:t> </a:t>
            </a:r>
            <a:r>
              <a:rPr lang="fi-FI" sz="1400" dirty="0" err="1" smtClean="0"/>
              <a:t>préfère</a:t>
            </a:r>
            <a:r>
              <a:rPr lang="fi-FI" sz="1400" dirty="0" smtClean="0"/>
              <a:t>	</a:t>
            </a:r>
            <a:r>
              <a:rPr lang="fi-FI" sz="1400" dirty="0" err="1" smtClean="0"/>
              <a:t>ils</a:t>
            </a:r>
            <a:r>
              <a:rPr lang="fi-FI" sz="1400" dirty="0" smtClean="0"/>
              <a:t>/</a:t>
            </a:r>
            <a:r>
              <a:rPr lang="fi-FI" sz="1400" dirty="0" err="1" smtClean="0"/>
              <a:t>elles</a:t>
            </a:r>
            <a:r>
              <a:rPr lang="fi-FI" sz="1400" dirty="0" smtClean="0"/>
              <a:t> </a:t>
            </a:r>
            <a:r>
              <a:rPr lang="fi-FI" sz="1400" dirty="0" err="1" smtClean="0"/>
              <a:t>préfèrent</a:t>
            </a:r>
            <a:r>
              <a:rPr lang="fi-FI" sz="1400" dirty="0" smtClean="0"/>
              <a:t>				</a:t>
            </a:r>
            <a:r>
              <a:rPr lang="fi-FI" sz="1400" dirty="0" err="1" smtClean="0"/>
              <a:t>je</a:t>
            </a:r>
            <a:r>
              <a:rPr lang="fi-FI" sz="1400" dirty="0" smtClean="0"/>
              <a:t> </a:t>
            </a:r>
            <a:r>
              <a:rPr lang="fi-FI" sz="1400" dirty="0" err="1" smtClean="0"/>
              <a:t>place</a:t>
            </a:r>
            <a:r>
              <a:rPr lang="fi-FI" sz="1400" dirty="0" smtClean="0"/>
              <a:t>			</a:t>
            </a:r>
            <a:r>
              <a:rPr lang="fi-FI" sz="1400" dirty="0" err="1" smtClean="0"/>
              <a:t>nous</a:t>
            </a:r>
            <a:r>
              <a:rPr lang="fi-FI" sz="1400" dirty="0" smtClean="0"/>
              <a:t> </a:t>
            </a:r>
            <a:r>
              <a:rPr lang="fi-FI" sz="1400" dirty="0" err="1" smtClean="0"/>
              <a:t>plaçons</a:t>
            </a:r>
            <a:r>
              <a:rPr lang="fi-FI" sz="1400" dirty="0" smtClean="0"/>
              <a:t>	</a:t>
            </a:r>
            <a:br>
              <a:rPr lang="fi-FI" sz="1400" dirty="0" smtClean="0"/>
            </a:br>
            <a:r>
              <a:rPr lang="fi-FI" sz="1400" dirty="0"/>
              <a:t>	</a:t>
            </a:r>
            <a:r>
              <a:rPr lang="fi-FI" sz="1400" dirty="0" smtClean="0"/>
              <a:t>								</a:t>
            </a:r>
            <a:r>
              <a:rPr lang="fi-FI" sz="1400" dirty="0" err="1" smtClean="0"/>
              <a:t>recevoir</a:t>
            </a:r>
            <a:r>
              <a:rPr lang="fi-FI" sz="1400" dirty="0" smtClean="0"/>
              <a:t>: 	</a:t>
            </a:r>
            <a:r>
              <a:rPr lang="fi-FI" sz="1400" dirty="0" err="1" smtClean="0"/>
              <a:t>je</a:t>
            </a:r>
            <a:r>
              <a:rPr lang="fi-FI" sz="1400" dirty="0" smtClean="0"/>
              <a:t> </a:t>
            </a:r>
            <a:r>
              <a:rPr lang="fi-FI" sz="1400" dirty="0" err="1" smtClean="0"/>
              <a:t>reçois</a:t>
            </a:r>
            <a:r>
              <a:rPr lang="fi-FI" sz="1400" dirty="0" smtClean="0"/>
              <a:t>	</a:t>
            </a:r>
            <a:r>
              <a:rPr lang="fi-FI" sz="1400" dirty="0" err="1" smtClean="0"/>
              <a:t>p.c</a:t>
            </a:r>
            <a:r>
              <a:rPr lang="fi-FI" sz="1400" dirty="0" smtClean="0"/>
              <a:t>. </a:t>
            </a:r>
            <a:r>
              <a:rPr lang="fi-FI" sz="1400" dirty="0" err="1" smtClean="0"/>
              <a:t>j’ai</a:t>
            </a:r>
            <a:r>
              <a:rPr lang="fi-FI" sz="1400" dirty="0" smtClean="0"/>
              <a:t> </a:t>
            </a:r>
            <a:r>
              <a:rPr lang="fi-FI" sz="1400" dirty="0" err="1" smtClean="0"/>
              <a:t>reçu</a:t>
            </a:r>
            <a:r>
              <a:rPr lang="fi-FI" sz="1400" dirty="0" smtClean="0"/>
              <a:t/>
            </a:r>
            <a:br>
              <a:rPr lang="fi-FI" sz="1400" dirty="0" smtClean="0"/>
            </a:br>
            <a:r>
              <a:rPr lang="fi-FI" sz="1400" dirty="0"/>
              <a:t>	</a:t>
            </a:r>
            <a:r>
              <a:rPr lang="fi-FI" sz="1400" dirty="0" smtClean="0"/>
              <a:t>								</a:t>
            </a:r>
            <a:r>
              <a:rPr lang="fi-FI" sz="1400" dirty="0" err="1" smtClean="0"/>
              <a:t>apercevoir</a:t>
            </a:r>
            <a:r>
              <a:rPr lang="fi-FI" sz="1400" dirty="0" smtClean="0"/>
              <a:t>:	</a:t>
            </a:r>
            <a:r>
              <a:rPr lang="fi-FI" sz="1400" dirty="0" err="1" smtClean="0"/>
              <a:t>j’aperçois</a:t>
            </a:r>
            <a:r>
              <a:rPr lang="fi-FI" sz="1400" dirty="0" smtClean="0"/>
              <a:t>	</a:t>
            </a:r>
            <a:r>
              <a:rPr lang="fi-FI" sz="1400" dirty="0" err="1" smtClean="0"/>
              <a:t>p.c</a:t>
            </a:r>
            <a:r>
              <a:rPr lang="fi-FI" sz="1400" dirty="0" smtClean="0"/>
              <a:t>. </a:t>
            </a:r>
            <a:r>
              <a:rPr lang="fi-FI" sz="1400" dirty="0" err="1" smtClean="0"/>
              <a:t>j’ai</a:t>
            </a:r>
            <a:r>
              <a:rPr lang="fi-FI" sz="1400" dirty="0" smtClean="0"/>
              <a:t> </a:t>
            </a:r>
            <a:r>
              <a:rPr lang="fi-FI" sz="1400" dirty="0" err="1" smtClean="0"/>
              <a:t>aperçu</a:t>
            </a:r>
            <a:r>
              <a:rPr lang="fi-FI" sz="1400" dirty="0" smtClean="0"/>
              <a:t/>
            </a:r>
            <a:br>
              <a:rPr lang="fi-FI" sz="1400" dirty="0" smtClean="0"/>
            </a:br>
            <a:r>
              <a:rPr lang="fi-FI" sz="1400" dirty="0"/>
              <a:t>	</a:t>
            </a:r>
            <a:r>
              <a:rPr lang="fi-FI" sz="1400" dirty="0" smtClean="0"/>
              <a:t>										</a:t>
            </a:r>
            <a:r>
              <a:rPr lang="fi-FI" sz="1400" dirty="0"/>
              <a:t/>
            </a:r>
            <a:br>
              <a:rPr lang="fi-FI" sz="1400" dirty="0"/>
            </a:br>
            <a:r>
              <a:rPr lang="fi-FI" sz="1400" dirty="0"/>
              <a:t/>
            </a:r>
            <a:br>
              <a:rPr lang="fi-FI" sz="1400" dirty="0"/>
            </a:br>
            <a:r>
              <a:rPr lang="fi-FI" sz="1200" dirty="0" smtClean="0"/>
              <a:t/>
            </a:r>
            <a:br>
              <a:rPr lang="fi-FI" sz="1200" dirty="0" smtClean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630490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5239265"/>
          </a:xfrm>
        </p:spPr>
        <p:txBody>
          <a:bodyPr>
            <a:normAutofit/>
          </a:bodyPr>
          <a:lstStyle/>
          <a:p>
            <a:r>
              <a:rPr lang="fi-FI" sz="1400" dirty="0" smtClean="0"/>
              <a:t>		</a:t>
            </a:r>
            <a:r>
              <a:rPr lang="fi-FI" sz="1400" dirty="0" err="1" smtClean="0"/>
              <a:t>manger</a:t>
            </a:r>
            <a:r>
              <a:rPr lang="fi-FI" sz="1400" dirty="0" smtClean="0"/>
              <a:t/>
            </a:r>
            <a:br>
              <a:rPr lang="fi-FI" sz="1400" dirty="0" smtClean="0"/>
            </a:br>
            <a:r>
              <a:rPr lang="fi-FI" sz="1400" dirty="0" err="1" smtClean="0"/>
              <a:t>Je</a:t>
            </a:r>
            <a:r>
              <a:rPr lang="fi-FI" sz="1400" dirty="0" smtClean="0"/>
              <a:t> </a:t>
            </a:r>
            <a:r>
              <a:rPr lang="fi-FI" sz="1400" dirty="0" err="1" smtClean="0"/>
              <a:t>mange</a:t>
            </a:r>
            <a:r>
              <a:rPr lang="fi-FI" sz="1400" dirty="0" smtClean="0"/>
              <a:t>		</a:t>
            </a:r>
            <a:r>
              <a:rPr lang="fi-FI" sz="1400" dirty="0" err="1" smtClean="0"/>
              <a:t>nous</a:t>
            </a:r>
            <a:r>
              <a:rPr lang="fi-FI" sz="1400" dirty="0" smtClean="0"/>
              <a:t> </a:t>
            </a:r>
            <a:r>
              <a:rPr lang="fi-FI" sz="1400" dirty="0" err="1" smtClean="0"/>
              <a:t>mangeons</a:t>
            </a:r>
            <a:r>
              <a:rPr lang="fi-FI" sz="1400" dirty="0" smtClean="0"/>
              <a:t/>
            </a:r>
            <a:br>
              <a:rPr lang="fi-FI" sz="1400" dirty="0" smtClean="0"/>
            </a:br>
            <a:r>
              <a:rPr lang="fi-FI" sz="1400" dirty="0" err="1" smtClean="0"/>
              <a:t>tu</a:t>
            </a:r>
            <a:r>
              <a:rPr lang="fi-FI" sz="1400" dirty="0" smtClean="0"/>
              <a:t> </a:t>
            </a:r>
            <a:r>
              <a:rPr lang="fi-FI" sz="1400" dirty="0" err="1" smtClean="0"/>
              <a:t>manges</a:t>
            </a:r>
            <a:r>
              <a:rPr lang="fi-FI" sz="1400" dirty="0" smtClean="0"/>
              <a:t>		</a:t>
            </a:r>
            <a:r>
              <a:rPr lang="fi-FI" sz="1400" dirty="0" err="1" smtClean="0"/>
              <a:t>vous</a:t>
            </a:r>
            <a:r>
              <a:rPr lang="fi-FI" sz="1400" dirty="0" smtClean="0"/>
              <a:t> </a:t>
            </a:r>
            <a:r>
              <a:rPr lang="fi-FI" sz="1400" dirty="0" err="1" smtClean="0"/>
              <a:t>mangez</a:t>
            </a:r>
            <a:r>
              <a:rPr lang="fi-FI" sz="1400" dirty="0" smtClean="0"/>
              <a:t/>
            </a:r>
            <a:br>
              <a:rPr lang="fi-FI" sz="1400" dirty="0" smtClean="0"/>
            </a:br>
            <a:r>
              <a:rPr lang="fi-FI" sz="1400" dirty="0" smtClean="0"/>
              <a:t>il/</a:t>
            </a:r>
            <a:r>
              <a:rPr lang="fi-FI" sz="1400" dirty="0" err="1" smtClean="0"/>
              <a:t>elle</a:t>
            </a:r>
            <a:r>
              <a:rPr lang="fi-FI" sz="1400" dirty="0" smtClean="0"/>
              <a:t> </a:t>
            </a:r>
            <a:r>
              <a:rPr lang="fi-FI" sz="1400" dirty="0" err="1" smtClean="0"/>
              <a:t>mange</a:t>
            </a:r>
            <a:r>
              <a:rPr lang="fi-FI" sz="1400" dirty="0" smtClean="0"/>
              <a:t>	</a:t>
            </a:r>
            <a:r>
              <a:rPr lang="fi-FI" sz="1400" dirty="0" err="1" smtClean="0"/>
              <a:t>ils</a:t>
            </a:r>
            <a:r>
              <a:rPr lang="fi-FI" sz="1400" dirty="0" smtClean="0"/>
              <a:t>/</a:t>
            </a:r>
            <a:r>
              <a:rPr lang="fi-FI" sz="1400" dirty="0" err="1" smtClean="0"/>
              <a:t>elles</a:t>
            </a:r>
            <a:r>
              <a:rPr lang="fi-FI" sz="1400" dirty="0" smtClean="0"/>
              <a:t> </a:t>
            </a:r>
            <a:r>
              <a:rPr lang="fi-FI" sz="1400" dirty="0" err="1" smtClean="0"/>
              <a:t>mangent</a:t>
            </a:r>
            <a:r>
              <a:rPr lang="fi-FI" sz="1400" dirty="0" smtClean="0"/>
              <a:t/>
            </a:r>
            <a:br>
              <a:rPr lang="fi-FI" sz="1400" dirty="0" smtClean="0"/>
            </a:br>
            <a:r>
              <a:rPr lang="fi-FI" sz="1400" dirty="0"/>
              <a:t/>
            </a:r>
            <a:br>
              <a:rPr lang="fi-FI" sz="1400" dirty="0"/>
            </a:br>
            <a:r>
              <a:rPr lang="fi-FI" sz="1400" dirty="0" smtClean="0"/>
              <a:t>		</a:t>
            </a:r>
            <a:r>
              <a:rPr lang="fi-FI" sz="1400" dirty="0" err="1" smtClean="0"/>
              <a:t>changer</a:t>
            </a:r>
            <a:r>
              <a:rPr lang="fi-FI" sz="1400" dirty="0" smtClean="0"/>
              <a:t/>
            </a:r>
            <a:br>
              <a:rPr lang="fi-FI" sz="1400" dirty="0" smtClean="0"/>
            </a:br>
            <a:r>
              <a:rPr lang="fi-FI" sz="1400" dirty="0" err="1" smtClean="0"/>
              <a:t>je</a:t>
            </a:r>
            <a:r>
              <a:rPr lang="fi-FI" sz="1400" dirty="0" smtClean="0"/>
              <a:t> </a:t>
            </a:r>
            <a:r>
              <a:rPr lang="fi-FI" sz="1400" dirty="0" err="1" smtClean="0"/>
              <a:t>change</a:t>
            </a:r>
            <a:r>
              <a:rPr lang="fi-FI" sz="1400" dirty="0" smtClean="0"/>
              <a:t>		</a:t>
            </a:r>
            <a:r>
              <a:rPr lang="fi-FI" sz="1400" dirty="0" err="1" smtClean="0"/>
              <a:t>nous</a:t>
            </a:r>
            <a:r>
              <a:rPr lang="fi-FI" sz="1400" dirty="0" smtClean="0"/>
              <a:t> </a:t>
            </a:r>
            <a:r>
              <a:rPr lang="fi-FI" sz="1400" dirty="0" err="1" smtClean="0"/>
              <a:t>changeons</a:t>
            </a:r>
            <a:r>
              <a:rPr lang="fi-FI" sz="1400" dirty="0" smtClean="0"/>
              <a:t/>
            </a:r>
            <a:br>
              <a:rPr lang="fi-FI" sz="1400" dirty="0" smtClean="0"/>
            </a:br>
            <a:r>
              <a:rPr lang="fi-FI" sz="1400" dirty="0" err="1" smtClean="0"/>
              <a:t>tu</a:t>
            </a:r>
            <a:r>
              <a:rPr lang="fi-FI" sz="1400" dirty="0" smtClean="0"/>
              <a:t> </a:t>
            </a:r>
            <a:r>
              <a:rPr lang="fi-FI" sz="1400" dirty="0" err="1" smtClean="0"/>
              <a:t>changes</a:t>
            </a:r>
            <a:r>
              <a:rPr lang="fi-FI" sz="1400" dirty="0" smtClean="0"/>
              <a:t>		</a:t>
            </a:r>
            <a:r>
              <a:rPr lang="fi-FI" sz="1400" dirty="0" err="1" smtClean="0"/>
              <a:t>vous</a:t>
            </a:r>
            <a:r>
              <a:rPr lang="fi-FI" sz="1400" dirty="0" smtClean="0"/>
              <a:t> </a:t>
            </a:r>
            <a:r>
              <a:rPr lang="fi-FI" sz="1400" dirty="0" err="1" smtClean="0"/>
              <a:t>changez</a:t>
            </a:r>
            <a:r>
              <a:rPr lang="fi-FI" sz="1400" dirty="0" smtClean="0"/>
              <a:t/>
            </a:r>
            <a:br>
              <a:rPr lang="fi-FI" sz="1400" dirty="0" smtClean="0"/>
            </a:br>
            <a:r>
              <a:rPr lang="fi-FI" sz="1400" dirty="0" smtClean="0"/>
              <a:t>il/</a:t>
            </a:r>
            <a:r>
              <a:rPr lang="fi-FI" sz="1400" dirty="0" err="1" smtClean="0"/>
              <a:t>elle</a:t>
            </a:r>
            <a:r>
              <a:rPr lang="fi-FI" sz="1400" dirty="0" smtClean="0"/>
              <a:t> </a:t>
            </a:r>
            <a:r>
              <a:rPr lang="fi-FI" sz="1400" dirty="0" err="1" smtClean="0"/>
              <a:t>change</a:t>
            </a:r>
            <a:r>
              <a:rPr lang="fi-FI" sz="1400" dirty="0" smtClean="0"/>
              <a:t>	</a:t>
            </a:r>
            <a:r>
              <a:rPr lang="fi-FI" sz="1400" dirty="0" err="1" smtClean="0"/>
              <a:t>ils</a:t>
            </a:r>
            <a:r>
              <a:rPr lang="fi-FI" sz="1400" dirty="0" smtClean="0"/>
              <a:t>/</a:t>
            </a:r>
            <a:r>
              <a:rPr lang="fi-FI" sz="1400" dirty="0" err="1" smtClean="0"/>
              <a:t>elles</a:t>
            </a:r>
            <a:r>
              <a:rPr lang="fi-FI" sz="1400" dirty="0" smtClean="0"/>
              <a:t> </a:t>
            </a:r>
            <a:r>
              <a:rPr lang="fi-FI" sz="1400" dirty="0" err="1" smtClean="0"/>
              <a:t>changent</a:t>
            </a:r>
            <a:r>
              <a:rPr lang="fi-FI" sz="1400" dirty="0" smtClean="0"/>
              <a:t/>
            </a:r>
            <a:br>
              <a:rPr lang="fi-FI" sz="1400" dirty="0" smtClean="0"/>
            </a:br>
            <a:endParaRPr lang="fi-FI" sz="1400" dirty="0"/>
          </a:p>
        </p:txBody>
      </p:sp>
    </p:spTree>
    <p:extLst>
      <p:ext uri="{BB962C8B-B14F-4D97-AF65-F5344CB8AC3E}">
        <p14:creationId xmlns:p14="http://schemas.microsoft.com/office/powerpoint/2010/main" val="3100798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1er </a:t>
            </a:r>
            <a:r>
              <a:rPr lang="fi-FI" dirty="0" err="1" smtClean="0"/>
              <a:t>groupe</a:t>
            </a:r>
            <a:r>
              <a:rPr lang="fi-FI" dirty="0" smtClean="0"/>
              <a:t> 	–ER			</a:t>
            </a:r>
            <a:br>
              <a:rPr lang="fi-FI" dirty="0" smtClean="0"/>
            </a:br>
            <a:r>
              <a:rPr lang="fi-FI" dirty="0" smtClean="0"/>
              <a:t>		2 </a:t>
            </a:r>
            <a:r>
              <a:rPr lang="fi-FI" dirty="0" err="1" smtClean="0"/>
              <a:t>ème</a:t>
            </a:r>
            <a:r>
              <a:rPr lang="fi-FI" dirty="0" smtClean="0"/>
              <a:t> </a:t>
            </a:r>
            <a:r>
              <a:rPr lang="fi-FI" dirty="0" err="1" smtClean="0"/>
              <a:t>groupe</a:t>
            </a:r>
            <a:r>
              <a:rPr lang="fi-FI" dirty="0" smtClean="0"/>
              <a:t>–IR</a:t>
            </a:r>
            <a:br>
              <a:rPr lang="fi-FI" dirty="0" smtClean="0"/>
            </a:br>
            <a:r>
              <a:rPr lang="fi-FI" dirty="0" smtClean="0"/>
              <a:t>				3 </a:t>
            </a:r>
            <a:r>
              <a:rPr lang="fi-FI" dirty="0" err="1" smtClean="0"/>
              <a:t>ème</a:t>
            </a:r>
            <a:r>
              <a:rPr lang="fi-FI" dirty="0" smtClean="0"/>
              <a:t> </a:t>
            </a:r>
            <a:r>
              <a:rPr lang="fi-FI" dirty="0" err="1" smtClean="0"/>
              <a:t>groupe</a:t>
            </a:r>
            <a:r>
              <a:rPr lang="fi-FI" dirty="0" smtClean="0"/>
              <a:t> -RE</a:t>
            </a:r>
            <a:endParaRPr lang="fi-FI" dirty="0"/>
          </a:p>
        </p:txBody>
      </p:sp>
      <p:sp>
        <p:nvSpPr>
          <p:cNvPr id="13" name="Sisällön paikkamerkki 1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err="1" smtClean="0"/>
              <a:t>Travailler</a:t>
            </a:r>
            <a:r>
              <a:rPr lang="fi-FI" dirty="0" smtClean="0"/>
              <a:t> </a:t>
            </a:r>
            <a:r>
              <a:rPr lang="fi-FI" dirty="0"/>
              <a:t>	</a:t>
            </a:r>
            <a:r>
              <a:rPr lang="fi-FI" dirty="0" smtClean="0"/>
              <a:t>			</a:t>
            </a:r>
            <a:r>
              <a:rPr lang="fi-FI" dirty="0" err="1" smtClean="0"/>
              <a:t>Choisir</a:t>
            </a:r>
            <a:r>
              <a:rPr lang="fi-FI" dirty="0" smtClean="0"/>
              <a:t>					</a:t>
            </a:r>
            <a:r>
              <a:rPr lang="fi-FI" dirty="0" err="1" smtClean="0"/>
              <a:t>Vendre</a:t>
            </a:r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err="1"/>
              <a:t>j</a:t>
            </a:r>
            <a:r>
              <a:rPr lang="fi-FI" dirty="0" err="1" smtClean="0"/>
              <a:t>e</a:t>
            </a:r>
            <a:r>
              <a:rPr lang="fi-FI" dirty="0" smtClean="0"/>
              <a:t> </a:t>
            </a:r>
            <a:r>
              <a:rPr lang="fi-FI" dirty="0" err="1" smtClean="0"/>
              <a:t>travaill</a:t>
            </a:r>
            <a:r>
              <a:rPr lang="fi-FI" dirty="0" smtClean="0"/>
              <a:t>	</a:t>
            </a:r>
            <a:r>
              <a:rPr lang="fi-FI" b="1" dirty="0" smtClean="0"/>
              <a:t>-e</a:t>
            </a:r>
            <a:r>
              <a:rPr lang="fi-FI" dirty="0" smtClean="0"/>
              <a:t>			</a:t>
            </a:r>
            <a:r>
              <a:rPr lang="fi-FI" dirty="0" err="1" smtClean="0"/>
              <a:t>je</a:t>
            </a:r>
            <a:r>
              <a:rPr lang="fi-FI" dirty="0" smtClean="0"/>
              <a:t> </a:t>
            </a:r>
            <a:r>
              <a:rPr lang="fi-FI" dirty="0" err="1" smtClean="0"/>
              <a:t>chois</a:t>
            </a:r>
            <a:r>
              <a:rPr lang="fi-FI" dirty="0" smtClean="0"/>
              <a:t>		</a:t>
            </a:r>
            <a:r>
              <a:rPr lang="fi-FI" b="1" dirty="0" smtClean="0"/>
              <a:t>-is</a:t>
            </a:r>
            <a:r>
              <a:rPr lang="fi-FI" dirty="0" smtClean="0"/>
              <a:t>			</a:t>
            </a:r>
            <a:r>
              <a:rPr lang="fi-FI" dirty="0" err="1" smtClean="0"/>
              <a:t>je</a:t>
            </a:r>
            <a:r>
              <a:rPr lang="fi-FI" dirty="0" smtClean="0"/>
              <a:t> </a:t>
            </a:r>
            <a:r>
              <a:rPr lang="fi-FI" dirty="0" err="1" smtClean="0"/>
              <a:t>vend</a:t>
            </a:r>
            <a:r>
              <a:rPr lang="fi-FI" dirty="0" smtClean="0"/>
              <a:t>		</a:t>
            </a:r>
            <a:r>
              <a:rPr lang="fi-FI" b="1" dirty="0" smtClean="0"/>
              <a:t>-s</a:t>
            </a:r>
          </a:p>
          <a:p>
            <a:pPr marL="0" indent="0">
              <a:buNone/>
            </a:pPr>
            <a:r>
              <a:rPr lang="fi-FI" dirty="0" err="1"/>
              <a:t>t</a:t>
            </a:r>
            <a:r>
              <a:rPr lang="fi-FI" dirty="0" err="1" smtClean="0"/>
              <a:t>u</a:t>
            </a:r>
            <a:r>
              <a:rPr lang="fi-FI" dirty="0" smtClean="0"/>
              <a:t> </a:t>
            </a:r>
            <a:r>
              <a:rPr lang="fi-FI" dirty="0" err="1" smtClean="0"/>
              <a:t>travaill</a:t>
            </a:r>
            <a:r>
              <a:rPr lang="fi-FI" dirty="0" smtClean="0"/>
              <a:t>	</a:t>
            </a:r>
            <a:r>
              <a:rPr lang="fi-FI" b="1" dirty="0" smtClean="0"/>
              <a:t>-es</a:t>
            </a:r>
            <a:r>
              <a:rPr lang="fi-FI" dirty="0" smtClean="0"/>
              <a:t>			</a:t>
            </a:r>
            <a:r>
              <a:rPr lang="fi-FI" dirty="0" err="1" smtClean="0"/>
              <a:t>tu</a:t>
            </a:r>
            <a:r>
              <a:rPr lang="fi-FI" dirty="0" smtClean="0"/>
              <a:t> </a:t>
            </a:r>
            <a:r>
              <a:rPr lang="fi-FI" dirty="0" err="1" smtClean="0"/>
              <a:t>chois</a:t>
            </a:r>
            <a:r>
              <a:rPr lang="fi-FI" dirty="0" smtClean="0"/>
              <a:t>		</a:t>
            </a:r>
            <a:r>
              <a:rPr lang="fi-FI" b="1" dirty="0" smtClean="0"/>
              <a:t>-is</a:t>
            </a:r>
            <a:r>
              <a:rPr lang="fi-FI" dirty="0" smtClean="0"/>
              <a:t>			</a:t>
            </a:r>
            <a:r>
              <a:rPr lang="fi-FI" dirty="0" err="1" smtClean="0"/>
              <a:t>tu</a:t>
            </a:r>
            <a:r>
              <a:rPr lang="fi-FI" dirty="0" smtClean="0"/>
              <a:t> </a:t>
            </a:r>
            <a:r>
              <a:rPr lang="fi-FI" dirty="0" err="1" smtClean="0"/>
              <a:t>vend</a:t>
            </a:r>
            <a:r>
              <a:rPr lang="fi-FI" dirty="0" smtClean="0"/>
              <a:t>		</a:t>
            </a:r>
            <a:r>
              <a:rPr lang="fi-FI" b="1" dirty="0" smtClean="0"/>
              <a:t>-s	</a:t>
            </a:r>
          </a:p>
          <a:p>
            <a:pPr marL="0" indent="0">
              <a:buNone/>
            </a:pPr>
            <a:r>
              <a:rPr lang="fi-FI" dirty="0" smtClean="0"/>
              <a:t>Il/</a:t>
            </a:r>
            <a:r>
              <a:rPr lang="fi-FI" dirty="0" err="1" smtClean="0"/>
              <a:t>elle</a:t>
            </a:r>
            <a:r>
              <a:rPr lang="fi-FI" dirty="0" smtClean="0"/>
              <a:t> </a:t>
            </a:r>
            <a:r>
              <a:rPr lang="fi-FI" dirty="0" err="1" smtClean="0"/>
              <a:t>travaill</a:t>
            </a:r>
            <a:r>
              <a:rPr lang="fi-FI" b="1" dirty="0" smtClean="0"/>
              <a:t>-e</a:t>
            </a:r>
            <a:r>
              <a:rPr lang="fi-FI" dirty="0" smtClean="0"/>
              <a:t>			il/</a:t>
            </a:r>
            <a:r>
              <a:rPr lang="fi-FI" dirty="0" err="1" smtClean="0"/>
              <a:t>elle</a:t>
            </a:r>
            <a:r>
              <a:rPr lang="fi-FI" dirty="0" smtClean="0"/>
              <a:t> </a:t>
            </a:r>
            <a:r>
              <a:rPr lang="fi-FI" dirty="0" err="1" smtClean="0"/>
              <a:t>chois</a:t>
            </a:r>
            <a:r>
              <a:rPr lang="fi-FI" dirty="0" smtClean="0"/>
              <a:t>	</a:t>
            </a:r>
            <a:r>
              <a:rPr lang="fi-FI" b="1" dirty="0" smtClean="0"/>
              <a:t>-it	</a:t>
            </a:r>
            <a:r>
              <a:rPr lang="fi-FI" dirty="0" smtClean="0"/>
              <a:t>		il/</a:t>
            </a:r>
            <a:r>
              <a:rPr lang="fi-FI" dirty="0" err="1" smtClean="0"/>
              <a:t>elle</a:t>
            </a:r>
            <a:r>
              <a:rPr lang="fi-FI" dirty="0" smtClean="0"/>
              <a:t> </a:t>
            </a:r>
            <a:r>
              <a:rPr lang="fi-FI" dirty="0" err="1" smtClean="0"/>
              <a:t>vend</a:t>
            </a:r>
            <a:r>
              <a:rPr lang="fi-FI" smtClean="0"/>
              <a:t>	</a:t>
            </a:r>
            <a:r>
              <a:rPr lang="fi-FI" b="1" smtClean="0"/>
              <a:t>-</a:t>
            </a:r>
            <a:endParaRPr lang="fi-FI" b="1" dirty="0" smtClean="0"/>
          </a:p>
          <a:p>
            <a:pPr marL="0" indent="0">
              <a:buNone/>
            </a:pPr>
            <a:r>
              <a:rPr lang="fi-FI" dirty="0" err="1"/>
              <a:t>n</a:t>
            </a:r>
            <a:r>
              <a:rPr lang="fi-FI" dirty="0" err="1" smtClean="0"/>
              <a:t>ous</a:t>
            </a:r>
            <a:r>
              <a:rPr lang="fi-FI" dirty="0" smtClean="0"/>
              <a:t> </a:t>
            </a:r>
            <a:r>
              <a:rPr lang="fi-FI" dirty="0" err="1" smtClean="0"/>
              <a:t>travaill</a:t>
            </a:r>
            <a:r>
              <a:rPr lang="fi-FI" dirty="0" smtClean="0"/>
              <a:t>	</a:t>
            </a:r>
            <a:r>
              <a:rPr lang="fi-FI" b="1" dirty="0" smtClean="0"/>
              <a:t>-</a:t>
            </a:r>
            <a:r>
              <a:rPr lang="fi-FI" b="1" dirty="0" err="1" smtClean="0"/>
              <a:t>ons</a:t>
            </a:r>
            <a:r>
              <a:rPr lang="fi-FI" b="1" dirty="0" smtClean="0"/>
              <a:t>	</a:t>
            </a:r>
            <a:r>
              <a:rPr lang="fi-FI" dirty="0" smtClean="0"/>
              <a:t>		</a:t>
            </a:r>
            <a:r>
              <a:rPr lang="fi-FI" dirty="0" err="1" smtClean="0"/>
              <a:t>nous</a:t>
            </a:r>
            <a:r>
              <a:rPr lang="fi-FI" dirty="0" smtClean="0"/>
              <a:t> </a:t>
            </a:r>
            <a:r>
              <a:rPr lang="fi-FI" dirty="0" err="1" smtClean="0"/>
              <a:t>chois</a:t>
            </a:r>
            <a:r>
              <a:rPr lang="fi-FI" dirty="0" smtClean="0"/>
              <a:t>	</a:t>
            </a:r>
            <a:r>
              <a:rPr lang="fi-FI" b="1" dirty="0" smtClean="0"/>
              <a:t>-</a:t>
            </a:r>
            <a:r>
              <a:rPr lang="fi-FI" b="1" dirty="0" err="1" smtClean="0">
                <a:solidFill>
                  <a:srgbClr val="FF0000"/>
                </a:solidFill>
              </a:rPr>
              <a:t>iss</a:t>
            </a:r>
            <a:r>
              <a:rPr lang="fi-FI" b="1" dirty="0" err="1" smtClean="0"/>
              <a:t>ons</a:t>
            </a:r>
            <a:r>
              <a:rPr lang="fi-FI" dirty="0" smtClean="0"/>
              <a:t>		</a:t>
            </a:r>
            <a:r>
              <a:rPr lang="fi-FI" dirty="0" err="1" smtClean="0"/>
              <a:t>nous</a:t>
            </a:r>
            <a:r>
              <a:rPr lang="fi-FI" dirty="0" smtClean="0"/>
              <a:t> </a:t>
            </a:r>
            <a:r>
              <a:rPr lang="fi-FI" dirty="0" err="1" smtClean="0"/>
              <a:t>vend</a:t>
            </a:r>
            <a:r>
              <a:rPr lang="fi-FI" dirty="0" smtClean="0"/>
              <a:t>	</a:t>
            </a:r>
            <a:r>
              <a:rPr lang="fi-FI" b="1" dirty="0" smtClean="0"/>
              <a:t>-</a:t>
            </a:r>
            <a:r>
              <a:rPr lang="fi-FI" b="1" dirty="0" err="1" smtClean="0"/>
              <a:t>ons</a:t>
            </a:r>
            <a:endParaRPr lang="fi-FI" b="1" dirty="0" smtClean="0"/>
          </a:p>
          <a:p>
            <a:pPr marL="0" indent="0">
              <a:buNone/>
            </a:pPr>
            <a:r>
              <a:rPr lang="fi-FI" dirty="0" err="1"/>
              <a:t>v</a:t>
            </a:r>
            <a:r>
              <a:rPr lang="fi-FI" dirty="0" err="1" smtClean="0"/>
              <a:t>ous</a:t>
            </a:r>
            <a:r>
              <a:rPr lang="fi-FI" dirty="0" smtClean="0"/>
              <a:t> </a:t>
            </a:r>
            <a:r>
              <a:rPr lang="fi-FI" dirty="0" err="1" smtClean="0"/>
              <a:t>travaill</a:t>
            </a:r>
            <a:r>
              <a:rPr lang="fi-FI" dirty="0" smtClean="0"/>
              <a:t>	</a:t>
            </a:r>
            <a:r>
              <a:rPr lang="fi-FI" b="1" dirty="0" smtClean="0"/>
              <a:t>-</a:t>
            </a:r>
            <a:r>
              <a:rPr lang="fi-FI" b="1" dirty="0" err="1" smtClean="0"/>
              <a:t>ez</a:t>
            </a:r>
            <a:r>
              <a:rPr lang="fi-FI" b="1" dirty="0" smtClean="0"/>
              <a:t>	</a:t>
            </a:r>
            <a:r>
              <a:rPr lang="fi-FI" dirty="0" smtClean="0"/>
              <a:t>		</a:t>
            </a:r>
            <a:r>
              <a:rPr lang="fi-FI" dirty="0" err="1" smtClean="0"/>
              <a:t>vous</a:t>
            </a:r>
            <a:r>
              <a:rPr lang="fi-FI" dirty="0" smtClean="0"/>
              <a:t> </a:t>
            </a:r>
            <a:r>
              <a:rPr lang="fi-FI" dirty="0" err="1" smtClean="0"/>
              <a:t>chois</a:t>
            </a:r>
            <a:r>
              <a:rPr lang="fi-FI" dirty="0" smtClean="0"/>
              <a:t>	</a:t>
            </a:r>
            <a:r>
              <a:rPr lang="fi-FI" b="1" dirty="0" smtClean="0"/>
              <a:t>-</a:t>
            </a:r>
            <a:r>
              <a:rPr lang="fi-FI" b="1" dirty="0" err="1" smtClean="0">
                <a:solidFill>
                  <a:srgbClr val="FF0000"/>
                </a:solidFill>
              </a:rPr>
              <a:t>iss</a:t>
            </a:r>
            <a:r>
              <a:rPr lang="fi-FI" b="1" dirty="0" err="1" smtClean="0"/>
              <a:t>ez</a:t>
            </a:r>
            <a:r>
              <a:rPr lang="fi-FI" dirty="0" smtClean="0"/>
              <a:t>		</a:t>
            </a:r>
            <a:r>
              <a:rPr lang="fi-FI" dirty="0" err="1" smtClean="0"/>
              <a:t>vous</a:t>
            </a:r>
            <a:r>
              <a:rPr lang="fi-FI" dirty="0" smtClean="0"/>
              <a:t> </a:t>
            </a:r>
            <a:r>
              <a:rPr lang="fi-FI" dirty="0" err="1" smtClean="0"/>
              <a:t>vend</a:t>
            </a:r>
            <a:r>
              <a:rPr lang="fi-FI" dirty="0" smtClean="0"/>
              <a:t>	</a:t>
            </a:r>
            <a:r>
              <a:rPr lang="fi-FI" b="1" dirty="0" smtClean="0"/>
              <a:t>-</a:t>
            </a:r>
            <a:r>
              <a:rPr lang="fi-FI" b="1" dirty="0" err="1" smtClean="0"/>
              <a:t>ez</a:t>
            </a:r>
            <a:endParaRPr lang="fi-FI" b="1" dirty="0" smtClean="0"/>
          </a:p>
          <a:p>
            <a:pPr marL="0" indent="0">
              <a:buNone/>
            </a:pPr>
            <a:r>
              <a:rPr lang="fi-FI" dirty="0" err="1" smtClean="0"/>
              <a:t>Ils</a:t>
            </a:r>
            <a:r>
              <a:rPr lang="fi-FI" dirty="0" smtClean="0"/>
              <a:t>/</a:t>
            </a:r>
            <a:r>
              <a:rPr lang="fi-FI" dirty="0" err="1" smtClean="0"/>
              <a:t>elles</a:t>
            </a:r>
            <a:r>
              <a:rPr lang="fi-FI" dirty="0" smtClean="0"/>
              <a:t> </a:t>
            </a:r>
            <a:r>
              <a:rPr lang="fi-FI" dirty="0" err="1" smtClean="0"/>
              <a:t>travaill</a:t>
            </a:r>
            <a:r>
              <a:rPr lang="fi-FI" b="1" dirty="0" err="1" smtClean="0"/>
              <a:t>-ent</a:t>
            </a:r>
            <a:r>
              <a:rPr lang="fi-FI" dirty="0" smtClean="0"/>
              <a:t>		</a:t>
            </a:r>
            <a:r>
              <a:rPr lang="fi-FI" dirty="0" err="1" smtClean="0"/>
              <a:t>ils</a:t>
            </a:r>
            <a:r>
              <a:rPr lang="fi-FI" dirty="0" smtClean="0"/>
              <a:t>/</a:t>
            </a:r>
            <a:r>
              <a:rPr lang="fi-FI" dirty="0" err="1" smtClean="0"/>
              <a:t>elles</a:t>
            </a:r>
            <a:r>
              <a:rPr lang="fi-FI" dirty="0" smtClean="0"/>
              <a:t> </a:t>
            </a:r>
            <a:r>
              <a:rPr lang="fi-FI" dirty="0" err="1" smtClean="0"/>
              <a:t>chois</a:t>
            </a:r>
            <a:r>
              <a:rPr lang="fi-FI" b="1" dirty="0" err="1" smtClean="0"/>
              <a:t>-</a:t>
            </a:r>
            <a:r>
              <a:rPr lang="fi-FI" b="1" dirty="0" err="1" smtClean="0">
                <a:solidFill>
                  <a:srgbClr val="FF0000"/>
                </a:solidFill>
              </a:rPr>
              <a:t>iss</a:t>
            </a:r>
            <a:r>
              <a:rPr lang="fi-FI" b="1" dirty="0" err="1" smtClean="0"/>
              <a:t>ent</a:t>
            </a:r>
            <a:r>
              <a:rPr lang="fi-FI" dirty="0"/>
              <a:t>	</a:t>
            </a:r>
            <a:r>
              <a:rPr lang="fi-FI" dirty="0" smtClean="0"/>
              <a:t>	</a:t>
            </a:r>
            <a:r>
              <a:rPr lang="fi-FI" dirty="0" err="1" smtClean="0"/>
              <a:t>ils</a:t>
            </a:r>
            <a:r>
              <a:rPr lang="fi-FI" dirty="0" smtClean="0"/>
              <a:t>/</a:t>
            </a:r>
            <a:r>
              <a:rPr lang="fi-FI" dirty="0" err="1" smtClean="0"/>
              <a:t>elles</a:t>
            </a:r>
            <a:r>
              <a:rPr lang="fi-FI" dirty="0" smtClean="0"/>
              <a:t> </a:t>
            </a:r>
            <a:r>
              <a:rPr lang="fi-FI" dirty="0" err="1" smtClean="0"/>
              <a:t>vend</a:t>
            </a:r>
            <a:r>
              <a:rPr lang="fi-FI" dirty="0" smtClean="0"/>
              <a:t> </a:t>
            </a:r>
            <a:r>
              <a:rPr lang="fi-FI" b="1" dirty="0" smtClean="0"/>
              <a:t>-</a:t>
            </a:r>
            <a:r>
              <a:rPr lang="fi-FI" b="1" dirty="0" err="1" smtClean="0"/>
              <a:t>ent</a:t>
            </a:r>
            <a:endParaRPr lang="fi-FI" b="1" dirty="0"/>
          </a:p>
        </p:txBody>
      </p:sp>
      <p:cxnSp>
        <p:nvCxnSpPr>
          <p:cNvPr id="15" name="Suora yhdysviiva 14"/>
          <p:cNvCxnSpPr/>
          <p:nvPr/>
        </p:nvCxnSpPr>
        <p:spPr>
          <a:xfrm flipV="1">
            <a:off x="1540476" y="2372497"/>
            <a:ext cx="197708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uora yhdysviiva 22"/>
          <p:cNvCxnSpPr/>
          <p:nvPr/>
        </p:nvCxnSpPr>
        <p:spPr>
          <a:xfrm>
            <a:off x="4077730" y="2372497"/>
            <a:ext cx="9885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uora yhdysviiva 26"/>
          <p:cNvCxnSpPr/>
          <p:nvPr/>
        </p:nvCxnSpPr>
        <p:spPr>
          <a:xfrm>
            <a:off x="6763265" y="2372497"/>
            <a:ext cx="230659" cy="0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1702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Attention</a:t>
            </a:r>
            <a:r>
              <a:rPr lang="fi-FI" dirty="0" smtClean="0"/>
              <a:t>:</a:t>
            </a:r>
            <a:br>
              <a:rPr lang="fi-FI" dirty="0" smtClean="0"/>
            </a:br>
            <a:r>
              <a:rPr lang="fi-FI" dirty="0" smtClean="0"/>
              <a:t>Ääntäminen ja oikeinkirjoitus näillä:</a:t>
            </a:r>
            <a:endParaRPr lang="fi-FI" dirty="0"/>
          </a:p>
        </p:txBody>
      </p:sp>
      <p:sp>
        <p:nvSpPr>
          <p:cNvPr id="8" name="Sisällön paikkamerkki 7"/>
          <p:cNvSpPr>
            <a:spLocks noGrp="1"/>
          </p:cNvSpPr>
          <p:nvPr>
            <p:ph sz="half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fi-FI" sz="7200" dirty="0" smtClean="0"/>
              <a:t>1. –</a:t>
            </a:r>
            <a:r>
              <a:rPr lang="fi-FI" sz="7200" b="1" dirty="0" err="1" smtClean="0"/>
              <a:t>eler</a:t>
            </a:r>
            <a:r>
              <a:rPr lang="fi-FI" sz="7200" dirty="0" smtClean="0"/>
              <a:t> ja </a:t>
            </a:r>
            <a:r>
              <a:rPr lang="fi-FI" sz="7200" b="1" dirty="0" err="1" smtClean="0"/>
              <a:t>eter</a:t>
            </a:r>
            <a:r>
              <a:rPr lang="fi-FI" sz="7200" b="1" dirty="0" smtClean="0"/>
              <a:t> </a:t>
            </a:r>
            <a:r>
              <a:rPr lang="fi-FI" sz="7200" dirty="0" smtClean="0"/>
              <a:t> (</a:t>
            </a:r>
            <a:r>
              <a:rPr lang="fi-FI" sz="7200" b="1" dirty="0" smtClean="0"/>
              <a:t>e-&gt;è</a:t>
            </a:r>
            <a:r>
              <a:rPr lang="fi-FI" sz="7200" dirty="0" smtClean="0"/>
              <a:t>, sellaisen tavun edellä, jossa on mykkä e)</a:t>
            </a:r>
          </a:p>
          <a:p>
            <a:pPr marL="0" indent="0">
              <a:buNone/>
            </a:pPr>
            <a:endParaRPr lang="fi-FI" sz="7200" dirty="0" smtClean="0"/>
          </a:p>
          <a:p>
            <a:endParaRPr lang="fi-FI" sz="7200" dirty="0" smtClean="0"/>
          </a:p>
          <a:p>
            <a:r>
              <a:rPr lang="fi-FI" sz="7200" dirty="0" err="1" smtClean="0"/>
              <a:t>Attention</a:t>
            </a:r>
            <a:r>
              <a:rPr lang="fi-FI" sz="7200" dirty="0" smtClean="0"/>
              <a:t>! </a:t>
            </a:r>
            <a:endParaRPr lang="fi-FI" sz="7200" dirty="0"/>
          </a:p>
          <a:p>
            <a:pPr marL="0" indent="0">
              <a:buNone/>
            </a:pPr>
            <a:r>
              <a:rPr lang="fi-FI" sz="7200" b="1" dirty="0" err="1"/>
              <a:t>a</a:t>
            </a:r>
            <a:r>
              <a:rPr lang="fi-FI" sz="7200" b="1" dirty="0" err="1" smtClean="0"/>
              <a:t>ppeler</a:t>
            </a:r>
            <a:r>
              <a:rPr lang="fi-FI" sz="7200" b="1" dirty="0" smtClean="0"/>
              <a:t>	</a:t>
            </a:r>
            <a:r>
              <a:rPr lang="fi-FI" sz="7200" dirty="0" smtClean="0"/>
              <a:t>	</a:t>
            </a:r>
            <a:endParaRPr lang="fi-FI" sz="7200" dirty="0"/>
          </a:p>
          <a:p>
            <a:pPr marL="0" indent="0">
              <a:buNone/>
            </a:pPr>
            <a:r>
              <a:rPr lang="fi-FI" sz="5600" dirty="0" smtClean="0"/>
              <a:t>J’___________ 	</a:t>
            </a:r>
            <a:r>
              <a:rPr lang="fi-FI" sz="5600" dirty="0" err="1" smtClean="0"/>
              <a:t>nous</a:t>
            </a:r>
            <a:r>
              <a:rPr lang="fi-FI" sz="5600" dirty="0" smtClean="0"/>
              <a:t>____________</a:t>
            </a:r>
          </a:p>
          <a:p>
            <a:pPr marL="0" indent="0">
              <a:buNone/>
            </a:pPr>
            <a:r>
              <a:rPr lang="fi-FI" sz="5600" dirty="0" err="1" smtClean="0"/>
              <a:t>Tu</a:t>
            </a:r>
            <a:r>
              <a:rPr lang="fi-FI" sz="5600" dirty="0" smtClean="0"/>
              <a:t> __________	 </a:t>
            </a:r>
            <a:r>
              <a:rPr lang="fi-FI" sz="5600" dirty="0" err="1" smtClean="0"/>
              <a:t>vous</a:t>
            </a:r>
            <a:r>
              <a:rPr lang="fi-FI" sz="5600" dirty="0" smtClean="0"/>
              <a:t>____________</a:t>
            </a:r>
          </a:p>
          <a:p>
            <a:pPr marL="0" indent="0">
              <a:buNone/>
            </a:pPr>
            <a:r>
              <a:rPr lang="fi-FI" sz="5600" dirty="0" smtClean="0"/>
              <a:t>Il ___________ 	</a:t>
            </a:r>
            <a:r>
              <a:rPr lang="fi-FI" sz="5600" dirty="0" err="1" smtClean="0"/>
              <a:t>ils</a:t>
            </a:r>
            <a:r>
              <a:rPr lang="fi-FI" sz="5600" dirty="0" smtClean="0"/>
              <a:t>______________</a:t>
            </a:r>
          </a:p>
          <a:p>
            <a:pPr marL="0" indent="0">
              <a:buNone/>
            </a:pPr>
            <a:r>
              <a:rPr lang="fi-FI" sz="7200" b="1" dirty="0" err="1"/>
              <a:t>j</a:t>
            </a:r>
            <a:r>
              <a:rPr lang="fi-FI" sz="7200" b="1" dirty="0" err="1" smtClean="0"/>
              <a:t>eter</a:t>
            </a:r>
            <a:endParaRPr lang="fi-FI" sz="7200" b="1" dirty="0" smtClean="0"/>
          </a:p>
          <a:p>
            <a:pPr marL="0" indent="0">
              <a:buNone/>
            </a:pPr>
            <a:r>
              <a:rPr lang="fi-FI" sz="5600" dirty="0" err="1" smtClean="0"/>
              <a:t>Je</a:t>
            </a:r>
            <a:r>
              <a:rPr lang="fi-FI" sz="5600" dirty="0" smtClean="0"/>
              <a:t>___________ </a:t>
            </a:r>
            <a:r>
              <a:rPr lang="fi-FI" sz="5600" dirty="0" err="1" smtClean="0"/>
              <a:t>nous</a:t>
            </a:r>
            <a:r>
              <a:rPr lang="fi-FI" sz="5600" dirty="0" smtClean="0"/>
              <a:t> _______________</a:t>
            </a:r>
          </a:p>
          <a:p>
            <a:pPr marL="0" indent="0">
              <a:buNone/>
            </a:pPr>
            <a:r>
              <a:rPr lang="fi-FI" sz="5600" dirty="0" err="1" smtClean="0"/>
              <a:t>Tu</a:t>
            </a:r>
            <a:r>
              <a:rPr lang="fi-FI" sz="5600" dirty="0" smtClean="0"/>
              <a:t>___________ </a:t>
            </a:r>
            <a:r>
              <a:rPr lang="fi-FI" sz="5600" dirty="0" err="1" smtClean="0"/>
              <a:t>vous</a:t>
            </a:r>
            <a:r>
              <a:rPr lang="fi-FI" sz="5600" dirty="0" smtClean="0"/>
              <a:t> _______________</a:t>
            </a:r>
          </a:p>
          <a:p>
            <a:pPr marL="0" indent="0">
              <a:buNone/>
            </a:pPr>
            <a:r>
              <a:rPr lang="fi-FI" sz="5600" dirty="0" smtClean="0"/>
              <a:t>Il____________ </a:t>
            </a:r>
            <a:r>
              <a:rPr lang="fi-FI" sz="5600" dirty="0" err="1" smtClean="0"/>
              <a:t>ils</a:t>
            </a:r>
            <a:r>
              <a:rPr lang="fi-FI" sz="5600" dirty="0" smtClean="0"/>
              <a:t> _________________</a:t>
            </a:r>
          </a:p>
          <a:p>
            <a:pPr marL="0" indent="0">
              <a:buNone/>
            </a:pPr>
            <a:r>
              <a:rPr lang="fi-FI" dirty="0" smtClean="0"/>
              <a:t>	</a:t>
            </a:r>
          </a:p>
          <a:p>
            <a:pPr marL="0" indent="0">
              <a:buNone/>
            </a:pPr>
            <a:endParaRPr lang="fi-FI" sz="1400" dirty="0"/>
          </a:p>
          <a:p>
            <a:pPr marL="0" indent="0">
              <a:buNone/>
            </a:pPr>
            <a:endParaRPr lang="fi-FI" sz="1400" dirty="0" smtClean="0"/>
          </a:p>
          <a:p>
            <a:pPr marL="0" indent="0">
              <a:buNone/>
            </a:pPr>
            <a:endParaRPr lang="fi-FI" sz="1400" dirty="0"/>
          </a:p>
          <a:p>
            <a:pPr marL="0" indent="0">
              <a:buNone/>
            </a:pPr>
            <a:endParaRPr lang="fi-FI" sz="1400" dirty="0" smtClean="0"/>
          </a:p>
          <a:p>
            <a:pPr marL="0" indent="0">
              <a:buNone/>
            </a:pPr>
            <a:endParaRPr lang="fi-FI" sz="1400" dirty="0"/>
          </a:p>
          <a:p>
            <a:pPr marL="0" indent="0">
              <a:buNone/>
            </a:pPr>
            <a:endParaRPr lang="fi-FI" sz="1400" dirty="0" smtClean="0"/>
          </a:p>
          <a:p>
            <a:pPr marL="0" indent="0">
              <a:buNone/>
            </a:pPr>
            <a:r>
              <a:rPr lang="fi-FI" sz="1400" dirty="0" smtClean="0"/>
              <a:t>(-&gt; näillä konsonantin 					kahdentuminen e:n muuttumisen 				sijaan)</a:t>
            </a:r>
            <a:endParaRPr lang="fi-FI" sz="1400" dirty="0"/>
          </a:p>
        </p:txBody>
      </p:sp>
      <p:sp>
        <p:nvSpPr>
          <p:cNvPr id="9" name="Sisällön paikkamerkki 8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fi-FI" sz="1400" dirty="0" smtClean="0"/>
              <a:t>Taivuta: </a:t>
            </a:r>
          </a:p>
          <a:p>
            <a:pPr marL="0" indent="0">
              <a:buNone/>
            </a:pPr>
            <a:r>
              <a:rPr lang="fi-FI" sz="1400" dirty="0" smtClean="0"/>
              <a:t>		</a:t>
            </a:r>
            <a:r>
              <a:rPr lang="fi-FI" dirty="0" err="1" smtClean="0"/>
              <a:t>g</a:t>
            </a:r>
            <a:r>
              <a:rPr lang="fi-FI" b="1" dirty="0" err="1" smtClean="0"/>
              <a:t>eler</a:t>
            </a:r>
            <a:r>
              <a:rPr lang="fi-FI" dirty="0" smtClean="0"/>
              <a:t> </a:t>
            </a:r>
            <a:r>
              <a:rPr lang="fi-FI" sz="1400" dirty="0" smtClean="0"/>
              <a:t>(palella, paleltua)	</a:t>
            </a:r>
          </a:p>
          <a:p>
            <a:pPr marL="0" indent="0">
              <a:buNone/>
            </a:pPr>
            <a:r>
              <a:rPr lang="fi-FI" sz="1400" dirty="0" err="1"/>
              <a:t>j</a:t>
            </a:r>
            <a:r>
              <a:rPr lang="fi-FI" sz="1400" dirty="0" err="1" smtClean="0"/>
              <a:t>e</a:t>
            </a:r>
            <a:r>
              <a:rPr lang="fi-FI" sz="1400" dirty="0" smtClean="0"/>
              <a:t>__________	</a:t>
            </a:r>
            <a:r>
              <a:rPr lang="fi-FI" sz="1400" dirty="0" err="1" smtClean="0"/>
              <a:t>nous</a:t>
            </a:r>
            <a:r>
              <a:rPr lang="fi-FI" sz="1400" dirty="0" smtClean="0"/>
              <a:t>___________</a:t>
            </a:r>
          </a:p>
          <a:p>
            <a:pPr marL="0" indent="0">
              <a:buNone/>
            </a:pPr>
            <a:r>
              <a:rPr lang="fi-FI" sz="1400" dirty="0" err="1"/>
              <a:t>t</a:t>
            </a:r>
            <a:r>
              <a:rPr lang="fi-FI" sz="1400" dirty="0" err="1" smtClean="0"/>
              <a:t>u</a:t>
            </a:r>
            <a:r>
              <a:rPr lang="fi-FI" sz="1400" dirty="0" smtClean="0"/>
              <a:t>__________	</a:t>
            </a:r>
            <a:r>
              <a:rPr lang="fi-FI" sz="1400" dirty="0" err="1" smtClean="0"/>
              <a:t>vous</a:t>
            </a:r>
            <a:r>
              <a:rPr lang="fi-FI" sz="1400" dirty="0" smtClean="0"/>
              <a:t>___________</a:t>
            </a:r>
          </a:p>
          <a:p>
            <a:pPr marL="0" indent="0">
              <a:buNone/>
            </a:pPr>
            <a:r>
              <a:rPr lang="fi-FI" sz="1400" dirty="0"/>
              <a:t>i</a:t>
            </a:r>
            <a:r>
              <a:rPr lang="fi-FI" sz="1400" dirty="0" smtClean="0"/>
              <a:t>l___________	</a:t>
            </a:r>
            <a:r>
              <a:rPr lang="fi-FI" sz="1400" dirty="0" err="1" smtClean="0"/>
              <a:t>ils</a:t>
            </a:r>
            <a:r>
              <a:rPr lang="fi-FI" sz="1400" dirty="0" smtClean="0"/>
              <a:t>_____________</a:t>
            </a:r>
          </a:p>
          <a:p>
            <a:pPr marL="0" indent="0">
              <a:buNone/>
            </a:pPr>
            <a:r>
              <a:rPr lang="fi-FI" sz="1400" dirty="0" smtClean="0"/>
              <a:t>		</a:t>
            </a:r>
            <a:r>
              <a:rPr lang="fi-FI" dirty="0" err="1" smtClean="0"/>
              <a:t>p</a:t>
            </a:r>
            <a:r>
              <a:rPr lang="fi-FI" b="1" dirty="0" err="1" smtClean="0"/>
              <a:t>eler</a:t>
            </a:r>
            <a:r>
              <a:rPr lang="fi-FI" sz="1400" dirty="0" smtClean="0"/>
              <a:t> (kuoria)</a:t>
            </a:r>
          </a:p>
          <a:p>
            <a:pPr marL="0" indent="0">
              <a:buNone/>
            </a:pPr>
            <a:r>
              <a:rPr lang="fi-FI" sz="1400" dirty="0" err="1"/>
              <a:t>j</a:t>
            </a:r>
            <a:r>
              <a:rPr lang="fi-FI" sz="1400" dirty="0" err="1" smtClean="0"/>
              <a:t>e</a:t>
            </a:r>
            <a:r>
              <a:rPr lang="fi-FI" sz="1400" dirty="0" smtClean="0"/>
              <a:t> __________	</a:t>
            </a:r>
            <a:r>
              <a:rPr lang="fi-FI" sz="1400" dirty="0" err="1" smtClean="0"/>
              <a:t>nous</a:t>
            </a:r>
            <a:r>
              <a:rPr lang="fi-FI" sz="1400" dirty="0" smtClean="0"/>
              <a:t>_________________</a:t>
            </a:r>
          </a:p>
          <a:p>
            <a:pPr marL="0" indent="0">
              <a:buNone/>
            </a:pPr>
            <a:r>
              <a:rPr lang="fi-FI" sz="1400" dirty="0" err="1"/>
              <a:t>t</a:t>
            </a:r>
            <a:r>
              <a:rPr lang="fi-FI" sz="1400" dirty="0" err="1" smtClean="0"/>
              <a:t>u</a:t>
            </a:r>
            <a:r>
              <a:rPr lang="fi-FI" sz="1400" dirty="0" smtClean="0"/>
              <a:t>___________	</a:t>
            </a:r>
            <a:r>
              <a:rPr lang="fi-FI" sz="1400" dirty="0" err="1" smtClean="0"/>
              <a:t>vous</a:t>
            </a:r>
            <a:r>
              <a:rPr lang="fi-FI" sz="1400" dirty="0" smtClean="0"/>
              <a:t>_________________</a:t>
            </a:r>
          </a:p>
          <a:p>
            <a:pPr marL="0" indent="0">
              <a:buNone/>
            </a:pPr>
            <a:r>
              <a:rPr lang="fi-FI" sz="1400" dirty="0"/>
              <a:t>i</a:t>
            </a:r>
            <a:r>
              <a:rPr lang="fi-FI" sz="1400" dirty="0" smtClean="0"/>
              <a:t>l ____________	</a:t>
            </a:r>
            <a:r>
              <a:rPr lang="fi-FI" sz="1400" dirty="0" err="1" smtClean="0"/>
              <a:t>ils</a:t>
            </a:r>
            <a:r>
              <a:rPr lang="fi-FI" sz="1400" dirty="0" smtClean="0"/>
              <a:t>___________________	</a:t>
            </a:r>
          </a:p>
          <a:p>
            <a:pPr marL="0" indent="0">
              <a:buNone/>
            </a:pPr>
            <a:r>
              <a:rPr lang="fi-FI" sz="1400" dirty="0"/>
              <a:t>	</a:t>
            </a:r>
            <a:r>
              <a:rPr lang="fi-FI" sz="1400" dirty="0" smtClean="0"/>
              <a:t>	</a:t>
            </a:r>
            <a:r>
              <a:rPr lang="fi-FI" dirty="0" err="1" smtClean="0"/>
              <a:t>ach</a:t>
            </a:r>
            <a:r>
              <a:rPr lang="fi-FI" b="1" dirty="0" err="1" smtClean="0"/>
              <a:t>eter</a:t>
            </a:r>
            <a:endParaRPr lang="fi-FI" dirty="0" smtClean="0"/>
          </a:p>
          <a:p>
            <a:pPr marL="0" indent="0">
              <a:buNone/>
            </a:pPr>
            <a:r>
              <a:rPr lang="fi-FI" sz="1400" dirty="0" err="1" smtClean="0"/>
              <a:t>je</a:t>
            </a:r>
            <a:r>
              <a:rPr lang="fi-FI" sz="1400" dirty="0" smtClean="0"/>
              <a:t> ____________	 </a:t>
            </a:r>
            <a:r>
              <a:rPr lang="fi-FI" sz="1400" dirty="0" err="1" smtClean="0"/>
              <a:t>nous</a:t>
            </a:r>
            <a:r>
              <a:rPr lang="fi-FI" sz="1400" dirty="0" smtClean="0"/>
              <a:t> __________________</a:t>
            </a:r>
          </a:p>
          <a:p>
            <a:pPr marL="0" indent="0">
              <a:buNone/>
            </a:pPr>
            <a:r>
              <a:rPr lang="fi-FI" sz="1400" dirty="0" err="1"/>
              <a:t>t</a:t>
            </a:r>
            <a:r>
              <a:rPr lang="fi-FI" sz="1400" dirty="0" err="1" smtClean="0"/>
              <a:t>u</a:t>
            </a:r>
            <a:r>
              <a:rPr lang="fi-FI" sz="1400" dirty="0" smtClean="0"/>
              <a:t> ____________  </a:t>
            </a:r>
            <a:r>
              <a:rPr lang="fi-FI" sz="1400" dirty="0" err="1" smtClean="0"/>
              <a:t>vous</a:t>
            </a:r>
            <a:r>
              <a:rPr lang="fi-FI" sz="1400" dirty="0" smtClean="0"/>
              <a:t>___________________</a:t>
            </a:r>
          </a:p>
          <a:p>
            <a:pPr marL="0" indent="0">
              <a:buNone/>
            </a:pPr>
            <a:r>
              <a:rPr lang="fi-FI" sz="1400" dirty="0" smtClean="0"/>
              <a:t>Il _____________  </a:t>
            </a:r>
            <a:r>
              <a:rPr lang="fi-FI" sz="1400" dirty="0" err="1" smtClean="0"/>
              <a:t>ils</a:t>
            </a:r>
            <a:r>
              <a:rPr lang="fi-FI" sz="1400" dirty="0" smtClean="0"/>
              <a:t> _____________________</a:t>
            </a:r>
          </a:p>
        </p:txBody>
      </p:sp>
      <p:pic>
        <p:nvPicPr>
          <p:cNvPr id="12" name="Kuva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8909" y="3017325"/>
            <a:ext cx="760884" cy="760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633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tsikko 8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57881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fi-FI" dirty="0" smtClean="0"/>
              <a:t>Aksentit </a:t>
            </a:r>
            <a:r>
              <a:rPr lang="fi-FI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muuttavat suuntaa</a:t>
            </a:r>
            <a:endParaRPr lang="fi-FI" i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2. infinitiivin pääettä edeltävän tavun vokaali on é: é-&gt;è </a:t>
            </a:r>
            <a:r>
              <a:rPr lang="fi-FI" sz="1200" dirty="0" smtClean="0"/>
              <a:t>(vain, kun on kyse viimeisestä äännetystä tavusta</a:t>
            </a:r>
            <a:r>
              <a:rPr lang="fi-FI" dirty="0"/>
              <a:t>)</a:t>
            </a:r>
            <a:endParaRPr lang="fi-FI" sz="1400" b="1" dirty="0"/>
          </a:p>
          <a:p>
            <a:pPr marL="0" indent="0">
              <a:buNone/>
            </a:pPr>
            <a:endParaRPr lang="fi-FI" sz="1400" b="1" dirty="0"/>
          </a:p>
          <a:p>
            <a:r>
              <a:rPr lang="fi-FI" sz="1600" b="1" dirty="0" err="1"/>
              <a:t>c</a:t>
            </a:r>
            <a:r>
              <a:rPr lang="fi-FI" sz="1600" b="1" dirty="0" err="1" smtClean="0"/>
              <a:t>éder</a:t>
            </a:r>
            <a:r>
              <a:rPr lang="fi-FI" sz="1600" b="1" dirty="0" smtClean="0"/>
              <a:t> (</a:t>
            </a:r>
            <a:r>
              <a:rPr lang="fi-FI" sz="1600" dirty="0" smtClean="0"/>
              <a:t>luovuttaa= </a:t>
            </a:r>
            <a:r>
              <a:rPr lang="fi-FI" sz="1600" dirty="0" err="1" smtClean="0"/>
              <a:t>abandonner,laisser</a:t>
            </a:r>
            <a:r>
              <a:rPr lang="fi-FI" sz="1600" dirty="0" smtClean="0"/>
              <a:t>)</a:t>
            </a:r>
          </a:p>
          <a:p>
            <a:pPr marL="0" indent="0">
              <a:buNone/>
            </a:pPr>
            <a:r>
              <a:rPr lang="fi-FI" sz="1600" dirty="0" err="1"/>
              <a:t>j</a:t>
            </a:r>
            <a:r>
              <a:rPr lang="fi-FI" sz="1600" dirty="0" err="1" smtClean="0"/>
              <a:t>e</a:t>
            </a:r>
            <a:r>
              <a:rPr lang="fi-FI" sz="1600" dirty="0" smtClean="0"/>
              <a:t> ____________	</a:t>
            </a:r>
            <a:r>
              <a:rPr lang="fi-FI" sz="1600" dirty="0" err="1" smtClean="0"/>
              <a:t>nous</a:t>
            </a:r>
            <a:r>
              <a:rPr lang="fi-FI" sz="1600" dirty="0" smtClean="0"/>
              <a:t> _________________</a:t>
            </a:r>
          </a:p>
          <a:p>
            <a:pPr marL="0" indent="0">
              <a:buNone/>
            </a:pPr>
            <a:r>
              <a:rPr lang="fi-FI" sz="1600" dirty="0" err="1"/>
              <a:t>t</a:t>
            </a:r>
            <a:r>
              <a:rPr lang="fi-FI" sz="1600" dirty="0" err="1" smtClean="0"/>
              <a:t>u</a:t>
            </a:r>
            <a:r>
              <a:rPr lang="fi-FI" sz="1600" dirty="0" smtClean="0"/>
              <a:t> ____________	</a:t>
            </a:r>
            <a:r>
              <a:rPr lang="fi-FI" sz="1600" dirty="0" err="1" smtClean="0"/>
              <a:t>vous</a:t>
            </a:r>
            <a:r>
              <a:rPr lang="fi-FI" sz="1600" dirty="0" smtClean="0"/>
              <a:t> _________________</a:t>
            </a:r>
          </a:p>
          <a:p>
            <a:pPr marL="0" indent="0">
              <a:buNone/>
            </a:pPr>
            <a:r>
              <a:rPr lang="fi-FI" sz="1600" dirty="0" smtClean="0"/>
              <a:t>Il_____________	</a:t>
            </a:r>
            <a:r>
              <a:rPr lang="fi-FI" sz="1600" dirty="0" err="1" smtClean="0"/>
              <a:t>ils</a:t>
            </a:r>
            <a:r>
              <a:rPr lang="fi-FI" sz="1600" dirty="0" smtClean="0"/>
              <a:t> ___________________</a:t>
            </a:r>
            <a:endParaRPr lang="fi-FI" sz="1600" dirty="0"/>
          </a:p>
          <a:p>
            <a:r>
              <a:rPr lang="fi-FI" sz="1600" b="1" dirty="0" err="1"/>
              <a:t>p</a:t>
            </a:r>
            <a:r>
              <a:rPr lang="fi-FI" sz="1600" b="1" dirty="0" err="1" smtClean="0"/>
              <a:t>référer</a:t>
            </a:r>
            <a:endParaRPr lang="fi-FI" sz="1600" b="1" dirty="0" smtClean="0"/>
          </a:p>
          <a:p>
            <a:pPr marL="0" indent="0">
              <a:buNone/>
            </a:pPr>
            <a:r>
              <a:rPr lang="fi-FI" sz="1600" dirty="0" err="1" smtClean="0"/>
              <a:t>Je</a:t>
            </a:r>
            <a:r>
              <a:rPr lang="fi-FI" sz="1600" dirty="0" smtClean="0"/>
              <a:t> ___________  </a:t>
            </a:r>
            <a:r>
              <a:rPr lang="fi-FI" sz="1600" dirty="0" err="1" smtClean="0"/>
              <a:t>nous</a:t>
            </a:r>
            <a:r>
              <a:rPr lang="fi-FI" sz="1600" dirty="0" smtClean="0"/>
              <a:t> ___________</a:t>
            </a:r>
          </a:p>
          <a:p>
            <a:pPr marL="0" indent="0">
              <a:buNone/>
            </a:pPr>
            <a:r>
              <a:rPr lang="fi-FI" sz="1600" dirty="0" err="1" smtClean="0"/>
              <a:t>Tu</a:t>
            </a:r>
            <a:r>
              <a:rPr lang="fi-FI" sz="1600" dirty="0" smtClean="0"/>
              <a:t> ___________  </a:t>
            </a:r>
            <a:r>
              <a:rPr lang="fi-FI" sz="1600" dirty="0" err="1" smtClean="0"/>
              <a:t>vous</a:t>
            </a:r>
            <a:r>
              <a:rPr lang="fi-FI" sz="1600" dirty="0" smtClean="0"/>
              <a:t> ____________</a:t>
            </a:r>
          </a:p>
          <a:p>
            <a:pPr marL="0" indent="0">
              <a:buNone/>
            </a:pPr>
            <a:r>
              <a:rPr lang="fi-FI" sz="1600" dirty="0" smtClean="0"/>
              <a:t>Il_____________ </a:t>
            </a:r>
            <a:r>
              <a:rPr lang="fi-FI" sz="1600" dirty="0" err="1" smtClean="0"/>
              <a:t>ils</a:t>
            </a:r>
            <a:r>
              <a:rPr lang="fi-FI" sz="1600" dirty="0" smtClean="0"/>
              <a:t> ______________</a:t>
            </a:r>
            <a:endParaRPr lang="fi-FI" sz="1600" dirty="0"/>
          </a:p>
        </p:txBody>
      </p:sp>
      <p:pic>
        <p:nvPicPr>
          <p:cNvPr id="7" name="Sisällön paikkamerkki 6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065522" y="3219262"/>
            <a:ext cx="2232656" cy="1764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6597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66119"/>
          </a:xfrm>
        </p:spPr>
        <p:txBody>
          <a:bodyPr/>
          <a:lstStyle/>
          <a:p>
            <a:pPr algn="ctr"/>
            <a:r>
              <a:rPr lang="fi-FI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Qui</a:t>
            </a:r>
            <a:r>
              <a:rPr lang="fi-FI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i-FI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n’essaie</a:t>
            </a:r>
            <a:r>
              <a:rPr lang="fi-FI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i-FI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</a:t>
            </a:r>
            <a:r>
              <a:rPr lang="fi-FI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ne sait </a:t>
            </a:r>
            <a:r>
              <a:rPr lang="fi-FI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</a:t>
            </a:r>
            <a:r>
              <a:rPr lang="fi-FI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  <a:endParaRPr lang="fi-FI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 smtClean="0"/>
              <a:t>3. –</a:t>
            </a:r>
            <a:r>
              <a:rPr lang="fi-FI" b="1" dirty="0" err="1" smtClean="0"/>
              <a:t>oyer</a:t>
            </a:r>
            <a:r>
              <a:rPr lang="fi-FI" dirty="0" smtClean="0"/>
              <a:t> ja </a:t>
            </a:r>
            <a:r>
              <a:rPr lang="fi-FI" b="1" dirty="0" err="1" smtClean="0"/>
              <a:t>uyer</a:t>
            </a:r>
            <a:r>
              <a:rPr lang="fi-FI" dirty="0" smtClean="0"/>
              <a:t>-verbeillä </a:t>
            </a:r>
            <a:r>
              <a:rPr lang="fi-FI" b="1" u="sng" dirty="0" smtClean="0"/>
              <a:t>y-&gt;i</a:t>
            </a:r>
            <a:r>
              <a:rPr lang="fi-FI" dirty="0" smtClean="0"/>
              <a:t> </a:t>
            </a:r>
            <a:r>
              <a:rPr lang="fi-FI" sz="1400" dirty="0" smtClean="0"/>
              <a:t>(aina mykän e:n edellä):</a:t>
            </a:r>
          </a:p>
          <a:p>
            <a:r>
              <a:rPr lang="fi-FI" dirty="0" err="1"/>
              <a:t>e</a:t>
            </a:r>
            <a:r>
              <a:rPr lang="fi-FI" dirty="0" err="1" smtClean="0"/>
              <a:t>nv</a:t>
            </a:r>
            <a:r>
              <a:rPr lang="fi-FI" b="1" dirty="0" err="1" smtClean="0"/>
              <a:t>oyer</a:t>
            </a:r>
            <a:endParaRPr lang="fi-FI" b="1" dirty="0" smtClean="0"/>
          </a:p>
          <a:p>
            <a:pPr marL="0" indent="0">
              <a:buNone/>
            </a:pPr>
            <a:r>
              <a:rPr lang="fi-FI" sz="1400" dirty="0" smtClean="0"/>
              <a:t>J’____________		</a:t>
            </a:r>
            <a:r>
              <a:rPr lang="fi-FI" sz="1400" dirty="0" err="1" smtClean="0"/>
              <a:t>nous</a:t>
            </a:r>
            <a:r>
              <a:rPr lang="fi-FI" sz="1400" dirty="0" smtClean="0"/>
              <a:t> _____________</a:t>
            </a:r>
          </a:p>
          <a:p>
            <a:pPr marL="0" indent="0">
              <a:buNone/>
            </a:pPr>
            <a:r>
              <a:rPr lang="fi-FI" sz="1400" dirty="0" err="1" smtClean="0"/>
              <a:t>Tu</a:t>
            </a:r>
            <a:r>
              <a:rPr lang="fi-FI" sz="1400" dirty="0" smtClean="0"/>
              <a:t> _____________	</a:t>
            </a:r>
            <a:r>
              <a:rPr lang="fi-FI" sz="1400" dirty="0" err="1" smtClean="0"/>
              <a:t>vous</a:t>
            </a:r>
            <a:r>
              <a:rPr lang="fi-FI" sz="1400" dirty="0" smtClean="0"/>
              <a:t> ______________</a:t>
            </a:r>
          </a:p>
          <a:p>
            <a:pPr marL="0" indent="0">
              <a:buNone/>
            </a:pPr>
            <a:r>
              <a:rPr lang="fi-FI" sz="1400" dirty="0" smtClean="0"/>
              <a:t>Il_______________	</a:t>
            </a:r>
            <a:r>
              <a:rPr lang="fi-FI" sz="1400" dirty="0" err="1" smtClean="0"/>
              <a:t>ils</a:t>
            </a:r>
            <a:r>
              <a:rPr lang="fi-FI" sz="1400" dirty="0" smtClean="0"/>
              <a:t>_________________</a:t>
            </a:r>
          </a:p>
          <a:p>
            <a:pPr marL="0" indent="0">
              <a:buNone/>
            </a:pPr>
            <a:endParaRPr lang="fi-FI" sz="1400" dirty="0"/>
          </a:p>
          <a:p>
            <a:r>
              <a:rPr lang="fi-FI" dirty="0" err="1"/>
              <a:t>e</a:t>
            </a:r>
            <a:r>
              <a:rPr lang="fi-FI" dirty="0" err="1" smtClean="0"/>
              <a:t>ss</a:t>
            </a:r>
            <a:r>
              <a:rPr lang="fi-FI" b="1" dirty="0" err="1" smtClean="0"/>
              <a:t>uyer</a:t>
            </a:r>
            <a:r>
              <a:rPr lang="fi-FI" dirty="0" smtClean="0"/>
              <a:t> </a:t>
            </a:r>
            <a:r>
              <a:rPr lang="fi-FI" sz="1400" dirty="0" smtClean="0"/>
              <a:t>(pyyhkiä)</a:t>
            </a:r>
          </a:p>
          <a:p>
            <a:pPr marL="0" indent="0">
              <a:buNone/>
            </a:pPr>
            <a:r>
              <a:rPr lang="fi-FI" sz="1400" dirty="0" smtClean="0"/>
              <a:t>J’_______________	</a:t>
            </a:r>
            <a:r>
              <a:rPr lang="fi-FI" sz="1400" dirty="0" err="1" smtClean="0"/>
              <a:t>nous</a:t>
            </a:r>
            <a:r>
              <a:rPr lang="fi-FI" sz="1400" dirty="0" smtClean="0"/>
              <a:t> _____________</a:t>
            </a:r>
          </a:p>
          <a:p>
            <a:pPr marL="0" indent="0">
              <a:buNone/>
            </a:pPr>
            <a:r>
              <a:rPr lang="fi-FI" sz="1400" dirty="0" err="1" smtClean="0"/>
              <a:t>Tu</a:t>
            </a:r>
            <a:r>
              <a:rPr lang="fi-FI" sz="1400" dirty="0" smtClean="0"/>
              <a:t>______________	</a:t>
            </a:r>
            <a:r>
              <a:rPr lang="fi-FI" sz="1400" dirty="0" err="1" smtClean="0"/>
              <a:t>vous</a:t>
            </a:r>
            <a:r>
              <a:rPr lang="fi-FI" sz="1400" dirty="0" smtClean="0"/>
              <a:t> ______________</a:t>
            </a:r>
          </a:p>
          <a:p>
            <a:pPr marL="0" indent="0">
              <a:buNone/>
            </a:pPr>
            <a:r>
              <a:rPr lang="fi-FI" sz="1400" dirty="0" smtClean="0"/>
              <a:t>Il________________	</a:t>
            </a:r>
            <a:r>
              <a:rPr lang="fi-FI" sz="1400" dirty="0" err="1" smtClean="0"/>
              <a:t>ils</a:t>
            </a:r>
            <a:r>
              <a:rPr lang="fi-FI" sz="1400" dirty="0" smtClean="0"/>
              <a:t> ________________</a:t>
            </a:r>
            <a:endParaRPr lang="fi-FI" sz="1400" dirty="0"/>
          </a:p>
          <a:p>
            <a:endParaRPr lang="fi-FI" sz="1400" dirty="0" smtClean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b="1" dirty="0" smtClean="0"/>
              <a:t>4.-ayer</a:t>
            </a:r>
            <a:r>
              <a:rPr lang="fi-FI" dirty="0" smtClean="0"/>
              <a:t>-verbeillä (</a:t>
            </a:r>
            <a:r>
              <a:rPr lang="fi-FI" sz="1400" dirty="0" smtClean="0"/>
              <a:t>mykän e:n edellä</a:t>
            </a:r>
            <a:r>
              <a:rPr lang="fi-FI" dirty="0" smtClean="0"/>
              <a:t>) joko </a:t>
            </a:r>
            <a:r>
              <a:rPr lang="fi-FI" b="1" u="sng" dirty="0" smtClean="0"/>
              <a:t>i </a:t>
            </a:r>
            <a:r>
              <a:rPr lang="fi-FI" u="sng" dirty="0" smtClean="0"/>
              <a:t>tai </a:t>
            </a:r>
            <a:r>
              <a:rPr lang="fi-FI" b="1" u="sng" dirty="0" smtClean="0"/>
              <a:t>y</a:t>
            </a:r>
            <a:r>
              <a:rPr lang="fi-FI" dirty="0" smtClean="0"/>
              <a:t>:</a:t>
            </a:r>
          </a:p>
          <a:p>
            <a:r>
              <a:rPr lang="fi-FI" dirty="0" err="1"/>
              <a:t>p</a:t>
            </a:r>
            <a:r>
              <a:rPr lang="fi-FI" b="1" dirty="0" err="1" smtClean="0"/>
              <a:t>ayer</a:t>
            </a:r>
            <a:endParaRPr lang="fi-FI" b="1" dirty="0" smtClean="0"/>
          </a:p>
          <a:p>
            <a:pPr marL="0" indent="0">
              <a:buNone/>
            </a:pPr>
            <a:r>
              <a:rPr lang="fi-FI" sz="1400" dirty="0" err="1" smtClean="0"/>
              <a:t>Je</a:t>
            </a:r>
            <a:r>
              <a:rPr lang="fi-FI" sz="1400" dirty="0" smtClean="0"/>
              <a:t> ____________	</a:t>
            </a:r>
            <a:r>
              <a:rPr lang="fi-FI" sz="1400" dirty="0" err="1" smtClean="0"/>
              <a:t>nous</a:t>
            </a:r>
            <a:r>
              <a:rPr lang="fi-FI" sz="1400" dirty="0" smtClean="0"/>
              <a:t>_____________</a:t>
            </a:r>
          </a:p>
          <a:p>
            <a:pPr marL="0" indent="0">
              <a:buNone/>
            </a:pPr>
            <a:r>
              <a:rPr lang="fi-FI" sz="1400" dirty="0" err="1" smtClean="0"/>
              <a:t>Tu</a:t>
            </a:r>
            <a:r>
              <a:rPr lang="fi-FI" sz="1400" dirty="0" smtClean="0"/>
              <a:t>____________  </a:t>
            </a:r>
            <a:r>
              <a:rPr lang="fi-FI" sz="1400" dirty="0" err="1" smtClean="0"/>
              <a:t>vous</a:t>
            </a:r>
            <a:r>
              <a:rPr lang="fi-FI" sz="1400" dirty="0" smtClean="0"/>
              <a:t> ____________</a:t>
            </a:r>
          </a:p>
          <a:p>
            <a:pPr marL="0" indent="0">
              <a:buNone/>
            </a:pPr>
            <a:r>
              <a:rPr lang="fi-FI" sz="1400" dirty="0" smtClean="0"/>
              <a:t>Il ____________  </a:t>
            </a:r>
            <a:r>
              <a:rPr lang="fi-FI" sz="1400" dirty="0" err="1" smtClean="0"/>
              <a:t>ils</a:t>
            </a:r>
            <a:r>
              <a:rPr lang="fi-FI" sz="1400" dirty="0" smtClean="0"/>
              <a:t> ______________</a:t>
            </a:r>
          </a:p>
          <a:p>
            <a:pPr marL="0" indent="0">
              <a:buNone/>
            </a:pPr>
            <a:endParaRPr lang="fi-FI" sz="1400" dirty="0" smtClean="0"/>
          </a:p>
          <a:p>
            <a:r>
              <a:rPr lang="fi-FI" dirty="0" err="1"/>
              <a:t>e</a:t>
            </a:r>
            <a:r>
              <a:rPr lang="fi-FI" dirty="0" err="1" smtClean="0"/>
              <a:t>ss</a:t>
            </a:r>
            <a:r>
              <a:rPr lang="fi-FI" b="1" dirty="0" err="1" smtClean="0"/>
              <a:t>ayer</a:t>
            </a:r>
            <a:endParaRPr lang="fi-FI" b="1" dirty="0" smtClean="0"/>
          </a:p>
          <a:p>
            <a:pPr marL="0" indent="0">
              <a:buNone/>
            </a:pPr>
            <a:r>
              <a:rPr lang="fi-FI" sz="1400" dirty="0" err="1"/>
              <a:t>j</a:t>
            </a:r>
            <a:r>
              <a:rPr lang="fi-FI" sz="1400" dirty="0" err="1" smtClean="0"/>
              <a:t>e</a:t>
            </a:r>
            <a:r>
              <a:rPr lang="fi-FI" sz="1400" dirty="0" smtClean="0"/>
              <a:t>____________	</a:t>
            </a:r>
            <a:r>
              <a:rPr lang="fi-FI" sz="1400" dirty="0" err="1" smtClean="0"/>
              <a:t>nous</a:t>
            </a:r>
            <a:r>
              <a:rPr lang="fi-FI" sz="1400" dirty="0" smtClean="0"/>
              <a:t> _______________</a:t>
            </a:r>
          </a:p>
          <a:p>
            <a:pPr marL="0" indent="0">
              <a:buNone/>
            </a:pPr>
            <a:r>
              <a:rPr lang="fi-FI" sz="1400" dirty="0" err="1" smtClean="0"/>
              <a:t>Tu</a:t>
            </a:r>
            <a:r>
              <a:rPr lang="fi-FI" sz="1400" dirty="0" smtClean="0"/>
              <a:t>_______________ </a:t>
            </a:r>
            <a:r>
              <a:rPr lang="fi-FI" sz="1400" dirty="0" err="1" smtClean="0"/>
              <a:t>vous</a:t>
            </a:r>
            <a:r>
              <a:rPr lang="fi-FI" sz="1400" dirty="0" smtClean="0"/>
              <a:t> ________________</a:t>
            </a:r>
          </a:p>
          <a:p>
            <a:pPr marL="0" indent="0">
              <a:buNone/>
            </a:pPr>
            <a:r>
              <a:rPr lang="fi-FI" sz="1400" dirty="0" smtClean="0"/>
              <a:t>Il________________ </a:t>
            </a:r>
            <a:r>
              <a:rPr lang="fi-FI" sz="1400" dirty="0" err="1" smtClean="0"/>
              <a:t>ils</a:t>
            </a:r>
            <a:r>
              <a:rPr lang="fi-FI" sz="1400" dirty="0" smtClean="0"/>
              <a:t> __________________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92328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32022"/>
          </a:xfrm>
        </p:spPr>
        <p:txBody>
          <a:bodyPr>
            <a:normAutofit/>
          </a:bodyPr>
          <a:lstStyle/>
          <a:p>
            <a:r>
              <a:rPr lang="fi-FI" dirty="0" err="1"/>
              <a:t>c</a:t>
            </a:r>
            <a:r>
              <a:rPr lang="fi-FI" dirty="0" err="1" smtClean="0"/>
              <a:t>u</a:t>
            </a:r>
            <a:r>
              <a:rPr lang="fi-FI" dirty="0" smtClean="0"/>
              <a:t>, </a:t>
            </a:r>
            <a:r>
              <a:rPr lang="fi-FI" dirty="0" err="1" smtClean="0"/>
              <a:t>ca</a:t>
            </a:r>
            <a:r>
              <a:rPr lang="fi-FI" dirty="0" smtClean="0"/>
              <a:t>, </a:t>
            </a:r>
            <a:r>
              <a:rPr lang="fi-FI" dirty="0" err="1" smtClean="0"/>
              <a:t>co</a:t>
            </a:r>
            <a:r>
              <a:rPr lang="fi-FI" dirty="0" smtClean="0"/>
              <a:t> /</a:t>
            </a:r>
            <a:r>
              <a:rPr lang="fi-FI" dirty="0" err="1" smtClean="0"/>
              <a:t>kykako</a:t>
            </a:r>
            <a:r>
              <a:rPr lang="fi-FI" dirty="0" smtClean="0"/>
              <a:t>/ -&gt; </a:t>
            </a:r>
            <a:r>
              <a:rPr lang="fi-FI" dirty="0" err="1" smtClean="0"/>
              <a:t>çu-ça-ço</a:t>
            </a:r>
            <a:r>
              <a:rPr lang="fi-FI" dirty="0" smtClean="0"/>
              <a:t> /</a:t>
            </a:r>
            <a:r>
              <a:rPr lang="fi-FI" dirty="0" err="1" smtClean="0"/>
              <a:t>sysaso</a:t>
            </a:r>
            <a:r>
              <a:rPr lang="fi-FI" dirty="0" smtClean="0"/>
              <a:t>/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77334" y="1532238"/>
            <a:ext cx="4184035" cy="4509123"/>
          </a:xfrm>
        </p:spPr>
        <p:txBody>
          <a:bodyPr>
            <a:normAutofit lnSpcReduction="10000"/>
          </a:bodyPr>
          <a:lstStyle/>
          <a:p>
            <a:r>
              <a:rPr lang="fi-FI" dirty="0" smtClean="0"/>
              <a:t>5. –</a:t>
            </a:r>
            <a:r>
              <a:rPr lang="fi-FI" sz="1900" b="1" dirty="0" err="1" smtClean="0"/>
              <a:t>cer</a:t>
            </a:r>
            <a:r>
              <a:rPr lang="fi-FI" sz="1900" dirty="0" smtClean="0"/>
              <a:t>-verbeillä </a:t>
            </a:r>
            <a:r>
              <a:rPr lang="fi-FI" sz="1900" b="1" dirty="0" smtClean="0"/>
              <a:t>c-&gt;ç</a:t>
            </a:r>
            <a:r>
              <a:rPr lang="fi-FI" sz="1900" dirty="0" smtClean="0"/>
              <a:t> </a:t>
            </a:r>
            <a:r>
              <a:rPr lang="fi-FI" sz="1200" dirty="0" smtClean="0"/>
              <a:t>a:n ja o:n edellä</a:t>
            </a:r>
          </a:p>
          <a:p>
            <a:pPr marL="0" indent="0">
              <a:buNone/>
            </a:pPr>
            <a:r>
              <a:rPr lang="fi-FI" sz="1400" dirty="0" err="1" smtClean="0"/>
              <a:t>commen</a:t>
            </a:r>
            <a:r>
              <a:rPr lang="fi-FI" sz="1400" b="1" dirty="0" err="1" smtClean="0"/>
              <a:t>cer</a:t>
            </a:r>
            <a:endParaRPr lang="fi-FI" sz="1400" b="1" dirty="0" smtClean="0"/>
          </a:p>
          <a:p>
            <a:pPr marL="0" indent="0">
              <a:buNone/>
            </a:pPr>
            <a:r>
              <a:rPr lang="fi-FI" sz="1400" dirty="0" err="1"/>
              <a:t>j</a:t>
            </a:r>
            <a:r>
              <a:rPr lang="fi-FI" sz="1400" dirty="0" err="1" smtClean="0"/>
              <a:t>e</a:t>
            </a:r>
            <a:r>
              <a:rPr lang="fi-FI" sz="1400" dirty="0" smtClean="0"/>
              <a:t> ________		</a:t>
            </a:r>
            <a:r>
              <a:rPr lang="fi-FI" sz="1400" dirty="0" err="1" smtClean="0"/>
              <a:t>nous</a:t>
            </a:r>
            <a:r>
              <a:rPr lang="fi-FI" sz="1400" dirty="0" smtClean="0"/>
              <a:t> _____________</a:t>
            </a:r>
          </a:p>
          <a:p>
            <a:pPr marL="0" indent="0">
              <a:buNone/>
            </a:pPr>
            <a:r>
              <a:rPr lang="fi-FI" sz="1400" dirty="0" err="1" smtClean="0"/>
              <a:t>pla</a:t>
            </a:r>
            <a:r>
              <a:rPr lang="fi-FI" sz="1400" b="1" dirty="0" err="1" smtClean="0"/>
              <a:t>cer</a:t>
            </a:r>
            <a:endParaRPr lang="fi-FI" sz="1400" b="1" dirty="0" smtClean="0"/>
          </a:p>
          <a:p>
            <a:pPr marL="0" indent="0">
              <a:buNone/>
            </a:pPr>
            <a:r>
              <a:rPr lang="fi-FI" sz="1400" dirty="0" err="1"/>
              <a:t>j</a:t>
            </a:r>
            <a:r>
              <a:rPr lang="fi-FI" sz="1400" dirty="0" err="1" smtClean="0"/>
              <a:t>e</a:t>
            </a:r>
            <a:r>
              <a:rPr lang="fi-FI" sz="1400" dirty="0" smtClean="0"/>
              <a:t> ___________		 </a:t>
            </a:r>
            <a:r>
              <a:rPr lang="fi-FI" sz="1400" dirty="0" err="1" smtClean="0"/>
              <a:t>nous</a:t>
            </a:r>
            <a:r>
              <a:rPr lang="fi-FI" sz="1400" dirty="0" smtClean="0"/>
              <a:t> ___________</a:t>
            </a:r>
          </a:p>
          <a:p>
            <a:pPr marL="0" indent="0">
              <a:buNone/>
            </a:pPr>
            <a:endParaRPr lang="fi-FI" sz="1400" dirty="0" smtClean="0"/>
          </a:p>
          <a:p>
            <a:pPr marL="0" indent="0">
              <a:buNone/>
            </a:pPr>
            <a:r>
              <a:rPr lang="fi-FI" sz="1400" dirty="0" err="1" smtClean="0"/>
              <a:t>lan</a:t>
            </a:r>
            <a:r>
              <a:rPr lang="fi-FI" sz="1400" b="1" dirty="0" err="1" smtClean="0"/>
              <a:t>cer</a:t>
            </a:r>
            <a:r>
              <a:rPr lang="fi-FI" sz="1400" b="1" dirty="0" smtClean="0"/>
              <a:t> </a:t>
            </a:r>
            <a:r>
              <a:rPr lang="fi-FI" sz="1400" dirty="0" smtClean="0"/>
              <a:t>(heittää)</a:t>
            </a:r>
          </a:p>
          <a:p>
            <a:pPr marL="0" indent="0">
              <a:buNone/>
            </a:pPr>
            <a:r>
              <a:rPr lang="fi-FI" sz="1400" dirty="0" err="1"/>
              <a:t>j</a:t>
            </a:r>
            <a:r>
              <a:rPr lang="fi-FI" sz="1400" dirty="0" err="1" smtClean="0"/>
              <a:t>e</a:t>
            </a:r>
            <a:r>
              <a:rPr lang="fi-FI" sz="1400" dirty="0" smtClean="0"/>
              <a:t> ____________ </a:t>
            </a:r>
            <a:r>
              <a:rPr lang="fi-FI" sz="1400" dirty="0" err="1" smtClean="0"/>
              <a:t>nous</a:t>
            </a:r>
            <a:r>
              <a:rPr lang="fi-FI" sz="1400" dirty="0" smtClean="0"/>
              <a:t> ________________</a:t>
            </a:r>
            <a:endParaRPr lang="fi-FI" dirty="0" smtClean="0"/>
          </a:p>
          <a:p>
            <a:r>
              <a:rPr lang="fi-FI" dirty="0" smtClean="0"/>
              <a:t>6. –</a:t>
            </a:r>
            <a:r>
              <a:rPr lang="fi-FI" b="1" dirty="0" err="1" smtClean="0"/>
              <a:t>cevoir</a:t>
            </a:r>
            <a:r>
              <a:rPr lang="fi-FI" b="1" dirty="0" smtClean="0"/>
              <a:t>-</a:t>
            </a:r>
            <a:r>
              <a:rPr lang="fi-FI" dirty="0" smtClean="0"/>
              <a:t>verbeillä </a:t>
            </a:r>
            <a:r>
              <a:rPr lang="fi-FI" b="1" dirty="0" smtClean="0"/>
              <a:t>c-&gt;ç</a:t>
            </a:r>
            <a:r>
              <a:rPr lang="fi-FI" dirty="0" smtClean="0"/>
              <a:t> </a:t>
            </a:r>
            <a:r>
              <a:rPr lang="fi-FI" sz="1200" dirty="0" smtClean="0"/>
              <a:t>o:n ja u:n edellä</a:t>
            </a:r>
          </a:p>
          <a:p>
            <a:pPr marL="0" indent="0">
              <a:buNone/>
            </a:pPr>
            <a:r>
              <a:rPr lang="fi-FI" sz="1200" dirty="0" err="1" smtClean="0"/>
              <a:t>rec</a:t>
            </a:r>
            <a:r>
              <a:rPr lang="fi-FI" sz="1200" b="1" dirty="0" err="1" smtClean="0"/>
              <a:t>evoir</a:t>
            </a:r>
            <a:r>
              <a:rPr lang="fi-FI" sz="1200" dirty="0" smtClean="0"/>
              <a:t> </a:t>
            </a:r>
          </a:p>
          <a:p>
            <a:pPr marL="0" indent="0">
              <a:buNone/>
            </a:pPr>
            <a:r>
              <a:rPr lang="fi-FI" sz="1200" dirty="0" err="1" smtClean="0"/>
              <a:t>Je</a:t>
            </a:r>
            <a:r>
              <a:rPr lang="fi-FI" sz="1200" dirty="0" smtClean="0"/>
              <a:t> _________________ (</a:t>
            </a:r>
            <a:r>
              <a:rPr lang="fi-FI" sz="1200" dirty="0" err="1" smtClean="0"/>
              <a:t>p.c</a:t>
            </a:r>
            <a:r>
              <a:rPr lang="fi-FI" sz="1200" dirty="0" smtClean="0"/>
              <a:t>. </a:t>
            </a:r>
            <a:r>
              <a:rPr lang="fi-FI" sz="1200" dirty="0" err="1" smtClean="0"/>
              <a:t>J’a</a:t>
            </a:r>
            <a:r>
              <a:rPr lang="fi-FI" sz="1200" dirty="0" smtClean="0"/>
              <a:t> ________________)</a:t>
            </a:r>
          </a:p>
          <a:p>
            <a:pPr marL="0" indent="0">
              <a:buNone/>
            </a:pPr>
            <a:r>
              <a:rPr lang="fi-FI" sz="1200" dirty="0" err="1"/>
              <a:t>a</a:t>
            </a:r>
            <a:r>
              <a:rPr lang="fi-FI" sz="1200" dirty="0" err="1" smtClean="0"/>
              <a:t>perc</a:t>
            </a:r>
            <a:r>
              <a:rPr lang="fi-FI" sz="1200" b="1" dirty="0" err="1" smtClean="0"/>
              <a:t>evoir</a:t>
            </a:r>
            <a:endParaRPr lang="fi-FI" sz="1200" b="1" dirty="0" smtClean="0"/>
          </a:p>
          <a:p>
            <a:pPr marL="0" indent="0">
              <a:buNone/>
            </a:pPr>
            <a:r>
              <a:rPr lang="fi-FI" sz="1200" dirty="0" smtClean="0"/>
              <a:t>J’ _______________	 (</a:t>
            </a:r>
            <a:r>
              <a:rPr lang="fi-FI" sz="1200" dirty="0" err="1" smtClean="0"/>
              <a:t>p.c</a:t>
            </a:r>
            <a:r>
              <a:rPr lang="fi-FI" sz="1200" dirty="0" smtClean="0"/>
              <a:t>. </a:t>
            </a:r>
            <a:r>
              <a:rPr lang="fi-FI" sz="1200" dirty="0" err="1" smtClean="0"/>
              <a:t>J’ai</a:t>
            </a:r>
            <a:r>
              <a:rPr lang="fi-FI" sz="1200" dirty="0" smtClean="0"/>
              <a:t> _________________)	</a:t>
            </a:r>
            <a:endParaRPr lang="fi-FI" sz="1200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7. –</a:t>
            </a:r>
            <a:r>
              <a:rPr lang="fi-FI" b="1" dirty="0" err="1" smtClean="0"/>
              <a:t>ger</a:t>
            </a:r>
            <a:r>
              <a:rPr lang="fi-FI" dirty="0" smtClean="0"/>
              <a:t> –verbeillä </a:t>
            </a:r>
            <a:r>
              <a:rPr lang="fi-FI" b="1" dirty="0" smtClean="0"/>
              <a:t>g-&gt;</a:t>
            </a:r>
            <a:r>
              <a:rPr lang="fi-FI" b="1" dirty="0" err="1" smtClean="0"/>
              <a:t>ge</a:t>
            </a:r>
            <a:r>
              <a:rPr lang="fi-FI" b="1" dirty="0" smtClean="0"/>
              <a:t> </a:t>
            </a:r>
            <a:r>
              <a:rPr lang="fi-FI" sz="1200" dirty="0" smtClean="0"/>
              <a:t>(a:n ja o:n edellä; </a:t>
            </a:r>
            <a:r>
              <a:rPr lang="fi-FI" sz="1200" dirty="0" err="1" smtClean="0"/>
              <a:t>huom</a:t>
            </a:r>
            <a:r>
              <a:rPr lang="fi-FI" sz="1200" dirty="0" smtClean="0"/>
              <a:t>! E ei äänny!)</a:t>
            </a:r>
          </a:p>
          <a:p>
            <a:pPr marL="0" indent="0">
              <a:buNone/>
            </a:pPr>
            <a:r>
              <a:rPr lang="fi-FI" sz="1200" dirty="0" err="1" smtClean="0"/>
              <a:t>man</a:t>
            </a:r>
            <a:r>
              <a:rPr lang="fi-FI" sz="1200" b="1" dirty="0" err="1" smtClean="0"/>
              <a:t>ger</a:t>
            </a:r>
            <a:endParaRPr lang="fi-FI" sz="1200" b="1" dirty="0" smtClean="0"/>
          </a:p>
          <a:p>
            <a:pPr marL="0" indent="0">
              <a:buNone/>
            </a:pPr>
            <a:r>
              <a:rPr lang="fi-FI" sz="1200" dirty="0" err="1" smtClean="0"/>
              <a:t>Je</a:t>
            </a:r>
            <a:r>
              <a:rPr lang="fi-FI" sz="1200" dirty="0" smtClean="0"/>
              <a:t> ____________________	</a:t>
            </a:r>
            <a:r>
              <a:rPr lang="fi-FI" sz="1200" dirty="0" err="1" smtClean="0"/>
              <a:t>nous</a:t>
            </a:r>
            <a:r>
              <a:rPr lang="fi-FI" sz="1200" dirty="0" smtClean="0"/>
              <a:t> ______________________</a:t>
            </a:r>
          </a:p>
          <a:p>
            <a:pPr marL="0" indent="0">
              <a:buNone/>
            </a:pPr>
            <a:r>
              <a:rPr lang="fi-FI" sz="1200" dirty="0" err="1" smtClean="0"/>
              <a:t>Tu</a:t>
            </a:r>
            <a:r>
              <a:rPr lang="fi-FI" sz="1200" dirty="0" smtClean="0"/>
              <a:t>____________________ </a:t>
            </a:r>
            <a:r>
              <a:rPr lang="fi-FI" sz="1200" dirty="0" err="1" smtClean="0"/>
              <a:t>vous</a:t>
            </a:r>
            <a:r>
              <a:rPr lang="fi-FI" sz="1200" dirty="0" smtClean="0"/>
              <a:t> ______________________</a:t>
            </a:r>
          </a:p>
          <a:p>
            <a:pPr marL="0" indent="0">
              <a:buNone/>
            </a:pPr>
            <a:r>
              <a:rPr lang="fi-FI" sz="1200" dirty="0" smtClean="0"/>
              <a:t>Il _____________________ </a:t>
            </a:r>
            <a:r>
              <a:rPr lang="fi-FI" sz="1200" dirty="0" err="1" smtClean="0"/>
              <a:t>ils</a:t>
            </a:r>
            <a:r>
              <a:rPr lang="fi-FI" sz="1200" dirty="0" smtClean="0"/>
              <a:t> _______________________</a:t>
            </a:r>
          </a:p>
          <a:p>
            <a:pPr marL="0" indent="0">
              <a:buNone/>
            </a:pPr>
            <a:endParaRPr lang="fi-FI" sz="1200" dirty="0" smtClean="0"/>
          </a:p>
          <a:p>
            <a:pPr marL="0" indent="0">
              <a:buNone/>
            </a:pPr>
            <a:r>
              <a:rPr lang="fi-FI" sz="1200" dirty="0" err="1"/>
              <a:t>c</a:t>
            </a:r>
            <a:r>
              <a:rPr lang="fi-FI" sz="1200" dirty="0" err="1" smtClean="0"/>
              <a:t>han</a:t>
            </a:r>
            <a:r>
              <a:rPr lang="fi-FI" sz="1200" b="1" dirty="0" err="1" smtClean="0"/>
              <a:t>ger</a:t>
            </a:r>
            <a:endParaRPr lang="fi-FI" sz="1200" b="1" dirty="0" smtClean="0"/>
          </a:p>
          <a:p>
            <a:pPr marL="0" indent="0">
              <a:buNone/>
            </a:pPr>
            <a:r>
              <a:rPr lang="fi-FI" sz="1200" dirty="0" err="1" smtClean="0"/>
              <a:t>Je</a:t>
            </a:r>
            <a:r>
              <a:rPr lang="fi-FI" sz="1200" dirty="0" smtClean="0"/>
              <a:t> ___________________ </a:t>
            </a:r>
            <a:r>
              <a:rPr lang="fi-FI" sz="1200" dirty="0" err="1"/>
              <a:t>n</a:t>
            </a:r>
            <a:r>
              <a:rPr lang="fi-FI" sz="1200" dirty="0" err="1" smtClean="0"/>
              <a:t>ous</a:t>
            </a:r>
            <a:r>
              <a:rPr lang="fi-FI" sz="1200" dirty="0" smtClean="0"/>
              <a:t> _____________________</a:t>
            </a:r>
          </a:p>
          <a:p>
            <a:pPr marL="0" indent="0">
              <a:buNone/>
            </a:pPr>
            <a:r>
              <a:rPr lang="fi-FI" sz="1200" dirty="0" err="1" smtClean="0"/>
              <a:t>Tu</a:t>
            </a:r>
            <a:r>
              <a:rPr lang="fi-FI" sz="1200" dirty="0" smtClean="0"/>
              <a:t> __________________   </a:t>
            </a:r>
            <a:r>
              <a:rPr lang="fi-FI" sz="1200" dirty="0" err="1" smtClean="0"/>
              <a:t>vous</a:t>
            </a:r>
            <a:r>
              <a:rPr lang="fi-FI" sz="1200" dirty="0" smtClean="0"/>
              <a:t> _____________________</a:t>
            </a:r>
          </a:p>
          <a:p>
            <a:pPr marL="0" indent="0">
              <a:buNone/>
            </a:pPr>
            <a:r>
              <a:rPr lang="fi-FI" sz="1200" dirty="0" smtClean="0"/>
              <a:t>Il ___________________   </a:t>
            </a:r>
            <a:r>
              <a:rPr lang="fi-FI" sz="1200" dirty="0" err="1" smtClean="0"/>
              <a:t>ils</a:t>
            </a:r>
            <a:r>
              <a:rPr lang="fi-FI" sz="1200" dirty="0" smtClean="0"/>
              <a:t> ______________________</a:t>
            </a:r>
            <a:endParaRPr lang="fi-FI" sz="1200" dirty="0"/>
          </a:p>
        </p:txBody>
      </p:sp>
    </p:spTree>
    <p:extLst>
      <p:ext uri="{BB962C8B-B14F-4D97-AF65-F5344CB8AC3E}">
        <p14:creationId xmlns:p14="http://schemas.microsoft.com/office/powerpoint/2010/main" val="4046581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i-FI" sz="4400" dirty="0" err="1" smtClean="0"/>
              <a:t>Verbes</a:t>
            </a:r>
            <a:r>
              <a:rPr lang="fi-FI" sz="4400" dirty="0" smtClean="0"/>
              <a:t> </a:t>
            </a:r>
            <a:r>
              <a:rPr lang="fi-FI" sz="4400" dirty="0" err="1" smtClean="0"/>
              <a:t>pronominaux</a:t>
            </a:r>
            <a:r>
              <a:rPr lang="fi-FI" sz="4400" dirty="0" smtClean="0"/>
              <a:t>= refleksiiviverbit</a:t>
            </a:r>
            <a:endParaRPr lang="fi-FI" sz="4400" dirty="0"/>
          </a:p>
        </p:txBody>
      </p:sp>
      <p:pic>
        <p:nvPicPr>
          <p:cNvPr id="8" name="Sisällön paikkamerkki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9287" y="2425764"/>
            <a:ext cx="5857078" cy="4133424"/>
          </a:xfrm>
        </p:spPr>
      </p:pic>
    </p:spTree>
    <p:extLst>
      <p:ext uri="{BB962C8B-B14F-4D97-AF65-F5344CB8AC3E}">
        <p14:creationId xmlns:p14="http://schemas.microsoft.com/office/powerpoint/2010/main" val="1765019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m</a:t>
            </a:r>
            <a:r>
              <a:rPr lang="fi-FI" dirty="0" smtClean="0"/>
              <a:t>uodostus</a:t>
            </a:r>
            <a:br>
              <a:rPr lang="fi-FI" dirty="0" smtClean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1705233"/>
            <a:ext cx="8596668" cy="4336130"/>
          </a:xfrm>
        </p:spPr>
        <p:txBody>
          <a:bodyPr>
            <a:normAutofit/>
          </a:bodyPr>
          <a:lstStyle/>
          <a:p>
            <a:r>
              <a:rPr lang="fi-FI" dirty="0" smtClean="0"/>
              <a:t>Muodostetaan transitiiviverbeistä refleksiivipronominin avulla </a:t>
            </a:r>
          </a:p>
          <a:p>
            <a:pPr marL="0" indent="0">
              <a:buNone/>
            </a:pPr>
            <a:r>
              <a:rPr lang="fi-FI" sz="1200" dirty="0" smtClean="0"/>
              <a:t>(</a:t>
            </a:r>
            <a:r>
              <a:rPr lang="fi-FI" sz="1200" dirty="0" err="1" smtClean="0"/>
              <a:t>transit.verbi</a:t>
            </a:r>
            <a:r>
              <a:rPr lang="fi-FI" sz="1200" dirty="0" smtClean="0"/>
              <a:t> esim. </a:t>
            </a:r>
            <a:r>
              <a:rPr lang="fi-FI" sz="1200" dirty="0" err="1" smtClean="0"/>
              <a:t>coucher</a:t>
            </a:r>
            <a:r>
              <a:rPr lang="fi-FI" sz="1200" dirty="0" smtClean="0"/>
              <a:t>= panna nukkumaan: 			</a:t>
            </a:r>
          </a:p>
          <a:p>
            <a:pPr marL="0" indent="0">
              <a:buNone/>
            </a:pPr>
            <a:r>
              <a:rPr lang="fi-FI" sz="1200" dirty="0" smtClean="0"/>
              <a:t>La petit </a:t>
            </a:r>
            <a:r>
              <a:rPr lang="fi-FI" sz="1200" dirty="0" err="1" smtClean="0"/>
              <a:t>fille</a:t>
            </a:r>
            <a:r>
              <a:rPr lang="fi-FI" sz="1200" dirty="0" smtClean="0"/>
              <a:t> a </a:t>
            </a:r>
            <a:r>
              <a:rPr lang="fi-FI" sz="1200" dirty="0" err="1" smtClean="0"/>
              <a:t>couché</a:t>
            </a:r>
            <a:r>
              <a:rPr lang="fi-FI" sz="1200" dirty="0" smtClean="0"/>
              <a:t> </a:t>
            </a:r>
            <a:r>
              <a:rPr lang="fi-FI" sz="1200" dirty="0" err="1" smtClean="0"/>
              <a:t>sa</a:t>
            </a:r>
            <a:r>
              <a:rPr lang="fi-FI" sz="1200" dirty="0" smtClean="0"/>
              <a:t> </a:t>
            </a:r>
            <a:r>
              <a:rPr lang="fi-FI" sz="1200" dirty="0" err="1" smtClean="0"/>
              <a:t>poupée</a:t>
            </a:r>
            <a:r>
              <a:rPr lang="fi-FI" sz="1200" dirty="0" smtClean="0"/>
              <a:t>.)</a:t>
            </a:r>
          </a:p>
          <a:p>
            <a:pPr marL="0" indent="0">
              <a:buNone/>
            </a:pPr>
            <a:r>
              <a:rPr lang="fi-FI" u="sng" dirty="0" smtClean="0"/>
              <a:t>a) Varsinaiset refleksiiviverbit </a:t>
            </a:r>
            <a:r>
              <a:rPr lang="fi-FI" dirty="0" smtClean="0"/>
              <a:t>			B) Resiprookkiset verbit (vastavuoroisuus)</a:t>
            </a:r>
            <a:endParaRPr lang="fi-FI" u="sng" dirty="0" smtClean="0"/>
          </a:p>
          <a:p>
            <a:pPr marL="0" indent="0">
              <a:buNone/>
            </a:pPr>
            <a:r>
              <a:rPr lang="fi-FI" u="sng" dirty="0" smtClean="0"/>
              <a:t>se </a:t>
            </a:r>
            <a:r>
              <a:rPr lang="fi-FI" u="sng" dirty="0" err="1" smtClean="0"/>
              <a:t>coucher</a:t>
            </a:r>
            <a:r>
              <a:rPr lang="fi-FI" dirty="0" smtClean="0"/>
              <a:t>= mennä nukkumaan		</a:t>
            </a:r>
            <a:r>
              <a:rPr lang="fi-FI" sz="1400" dirty="0" smtClean="0"/>
              <a:t>Ces </a:t>
            </a:r>
            <a:r>
              <a:rPr lang="fi-FI" sz="1400" dirty="0" err="1" smtClean="0"/>
              <a:t>deux</a:t>
            </a:r>
            <a:r>
              <a:rPr lang="fi-FI" sz="1400" dirty="0" smtClean="0"/>
              <a:t> </a:t>
            </a:r>
            <a:r>
              <a:rPr lang="fi-FI" sz="1400" dirty="0" err="1" smtClean="0"/>
              <a:t>garçons</a:t>
            </a:r>
            <a:r>
              <a:rPr lang="fi-FI" sz="1400" dirty="0" smtClean="0"/>
              <a:t> </a:t>
            </a:r>
            <a:r>
              <a:rPr lang="fi-FI" sz="1400" b="1" dirty="0" smtClean="0"/>
              <a:t>se</a:t>
            </a:r>
            <a:r>
              <a:rPr lang="fi-FI" sz="1400" dirty="0" smtClean="0"/>
              <a:t> </a:t>
            </a:r>
            <a:r>
              <a:rPr lang="fi-FI" sz="1400" dirty="0" err="1" smtClean="0"/>
              <a:t>battent</a:t>
            </a:r>
            <a:r>
              <a:rPr lang="fi-FI" sz="1400" dirty="0" smtClean="0"/>
              <a:t> </a:t>
            </a:r>
            <a:r>
              <a:rPr lang="fi-FI" sz="1400" dirty="0" err="1" smtClean="0"/>
              <a:t>tous</a:t>
            </a:r>
            <a:r>
              <a:rPr lang="fi-FI" sz="1400" dirty="0" smtClean="0"/>
              <a:t> </a:t>
            </a:r>
            <a:r>
              <a:rPr lang="fi-FI" sz="1400" dirty="0" err="1" smtClean="0"/>
              <a:t>les</a:t>
            </a:r>
            <a:r>
              <a:rPr lang="fi-FI" sz="1400" dirty="0" smtClean="0"/>
              <a:t> </a:t>
            </a:r>
            <a:r>
              <a:rPr lang="fi-FI" sz="1400" dirty="0" err="1" smtClean="0"/>
              <a:t>jous</a:t>
            </a:r>
            <a:r>
              <a:rPr lang="fi-FI" sz="1400" dirty="0" smtClean="0"/>
              <a:t>.</a:t>
            </a:r>
          </a:p>
          <a:p>
            <a:pPr marL="0" indent="0">
              <a:buNone/>
            </a:pPr>
            <a:r>
              <a:rPr lang="fi-FI" sz="1400" dirty="0" err="1" smtClean="0"/>
              <a:t>Je</a:t>
            </a:r>
            <a:r>
              <a:rPr lang="fi-FI" sz="1400" dirty="0" smtClean="0"/>
              <a:t> </a:t>
            </a:r>
            <a:r>
              <a:rPr lang="fi-FI" sz="1400" b="1" dirty="0" smtClean="0">
                <a:solidFill>
                  <a:schemeClr val="accent4"/>
                </a:solidFill>
              </a:rPr>
              <a:t>me</a:t>
            </a:r>
            <a:r>
              <a:rPr lang="fi-FI" sz="1400" b="1" dirty="0" smtClean="0"/>
              <a:t> </a:t>
            </a:r>
            <a:r>
              <a:rPr lang="fi-FI" sz="1400" dirty="0" err="1" smtClean="0"/>
              <a:t>couche</a:t>
            </a:r>
            <a:r>
              <a:rPr lang="fi-FI" sz="1400" dirty="0" smtClean="0"/>
              <a:t>							</a:t>
            </a:r>
            <a:r>
              <a:rPr lang="fi-FI" sz="1400" dirty="0" err="1" smtClean="0"/>
              <a:t>Les</a:t>
            </a:r>
            <a:r>
              <a:rPr lang="fi-FI" sz="1400" dirty="0" smtClean="0"/>
              <a:t> </a:t>
            </a:r>
            <a:r>
              <a:rPr lang="fi-FI" sz="1400" dirty="0" err="1" smtClean="0"/>
              <a:t>deux</a:t>
            </a:r>
            <a:r>
              <a:rPr lang="fi-FI" sz="1400" dirty="0" smtClean="0"/>
              <a:t> </a:t>
            </a:r>
            <a:r>
              <a:rPr lang="fi-FI" sz="1400" dirty="0" err="1" smtClean="0"/>
              <a:t>amoureux</a:t>
            </a:r>
            <a:r>
              <a:rPr lang="fi-FI" sz="1400" dirty="0" smtClean="0"/>
              <a:t> </a:t>
            </a:r>
            <a:r>
              <a:rPr lang="fi-FI" sz="1400" b="1" dirty="0" smtClean="0"/>
              <a:t>se </a:t>
            </a:r>
            <a:r>
              <a:rPr lang="fi-FI" sz="1400" dirty="0" err="1" smtClean="0"/>
              <a:t>regardent</a:t>
            </a:r>
            <a:r>
              <a:rPr lang="fi-FI" sz="1400" dirty="0" smtClean="0"/>
              <a:t>.</a:t>
            </a:r>
          </a:p>
          <a:p>
            <a:pPr marL="0" indent="0">
              <a:buNone/>
            </a:pPr>
            <a:r>
              <a:rPr lang="fi-FI" sz="1400" dirty="0" err="1" smtClean="0"/>
              <a:t>Tu</a:t>
            </a:r>
            <a:r>
              <a:rPr lang="fi-FI" sz="1400" dirty="0" smtClean="0"/>
              <a:t> </a:t>
            </a:r>
            <a:r>
              <a:rPr lang="fi-FI" sz="1400" b="1" dirty="0" smtClean="0">
                <a:solidFill>
                  <a:schemeClr val="accent4"/>
                </a:solidFill>
              </a:rPr>
              <a:t>te</a:t>
            </a:r>
            <a:r>
              <a:rPr lang="fi-FI" sz="1400" dirty="0" smtClean="0">
                <a:solidFill>
                  <a:schemeClr val="accent4"/>
                </a:solidFill>
              </a:rPr>
              <a:t> </a:t>
            </a:r>
            <a:r>
              <a:rPr lang="fi-FI" sz="1400" dirty="0" err="1" smtClean="0"/>
              <a:t>couhces</a:t>
            </a:r>
            <a:r>
              <a:rPr lang="fi-FI" sz="1400" dirty="0" smtClean="0"/>
              <a:t>							On </a:t>
            </a:r>
            <a:r>
              <a:rPr lang="fi-FI" sz="1400" b="1" dirty="0" smtClean="0"/>
              <a:t>se </a:t>
            </a:r>
            <a:r>
              <a:rPr lang="fi-FI" sz="1400" dirty="0" smtClean="0"/>
              <a:t>rappelle. (soitellaan)</a:t>
            </a:r>
          </a:p>
          <a:p>
            <a:pPr marL="0" indent="0">
              <a:buNone/>
            </a:pPr>
            <a:r>
              <a:rPr lang="fi-FI" sz="1400" dirty="0" smtClean="0"/>
              <a:t>Il/</a:t>
            </a:r>
            <a:r>
              <a:rPr lang="fi-FI" sz="1400" dirty="0" err="1" smtClean="0"/>
              <a:t>elle</a:t>
            </a:r>
            <a:r>
              <a:rPr lang="fi-FI" sz="1400" dirty="0" smtClean="0"/>
              <a:t> </a:t>
            </a:r>
            <a:r>
              <a:rPr lang="fi-FI" sz="1400" b="1" dirty="0" smtClean="0">
                <a:solidFill>
                  <a:schemeClr val="accent4"/>
                </a:solidFill>
              </a:rPr>
              <a:t>se</a:t>
            </a:r>
            <a:r>
              <a:rPr lang="fi-FI" sz="1400" dirty="0" smtClean="0">
                <a:solidFill>
                  <a:schemeClr val="accent4"/>
                </a:solidFill>
              </a:rPr>
              <a:t> </a:t>
            </a:r>
            <a:r>
              <a:rPr lang="fi-FI" sz="1400" dirty="0" err="1" smtClean="0"/>
              <a:t>couche</a:t>
            </a:r>
            <a:r>
              <a:rPr lang="fi-FI" sz="1400" dirty="0" smtClean="0"/>
              <a:t>							</a:t>
            </a:r>
            <a:r>
              <a:rPr lang="fi-FI" sz="1400" dirty="0" err="1" smtClean="0"/>
              <a:t>Ils</a:t>
            </a:r>
            <a:r>
              <a:rPr lang="fi-FI" sz="1400" dirty="0" smtClean="0"/>
              <a:t> </a:t>
            </a:r>
            <a:r>
              <a:rPr lang="fi-FI" sz="1400" b="1" dirty="0" err="1" smtClean="0"/>
              <a:t>s</a:t>
            </a:r>
            <a:r>
              <a:rPr lang="fi-FI" sz="1400" dirty="0" err="1" smtClean="0"/>
              <a:t>’accusent</a:t>
            </a:r>
            <a:r>
              <a:rPr lang="fi-FI" sz="1400" dirty="0" smtClean="0"/>
              <a:t> </a:t>
            </a:r>
            <a:r>
              <a:rPr lang="fi-FI" sz="1400" dirty="0" err="1" smtClean="0"/>
              <a:t>les</a:t>
            </a:r>
            <a:r>
              <a:rPr lang="fi-FI" sz="1400" dirty="0" smtClean="0"/>
              <a:t> </a:t>
            </a:r>
            <a:r>
              <a:rPr lang="fi-FI" sz="1400" dirty="0" err="1" smtClean="0"/>
              <a:t>uns</a:t>
            </a:r>
            <a:r>
              <a:rPr lang="fi-FI" sz="1400" dirty="0" smtClean="0"/>
              <a:t> </a:t>
            </a:r>
            <a:r>
              <a:rPr lang="fi-FI" sz="1400" dirty="0" err="1" smtClean="0"/>
              <a:t>les</a:t>
            </a:r>
            <a:r>
              <a:rPr lang="fi-FI" sz="1400" dirty="0" smtClean="0"/>
              <a:t> </a:t>
            </a:r>
            <a:r>
              <a:rPr lang="fi-FI" sz="1400" dirty="0" err="1" smtClean="0"/>
              <a:t>autres</a:t>
            </a:r>
            <a:r>
              <a:rPr lang="fi-FI" sz="1400" dirty="0" smtClean="0"/>
              <a:t>.</a:t>
            </a:r>
          </a:p>
          <a:p>
            <a:pPr marL="0" indent="0">
              <a:buNone/>
            </a:pPr>
            <a:r>
              <a:rPr lang="fi-FI" sz="1400" dirty="0" err="1" smtClean="0"/>
              <a:t>Nous</a:t>
            </a:r>
            <a:r>
              <a:rPr lang="fi-FI" sz="1400" dirty="0" smtClean="0"/>
              <a:t> </a:t>
            </a:r>
            <a:r>
              <a:rPr lang="fi-FI" sz="1400" b="1" dirty="0" err="1" smtClean="0">
                <a:solidFill>
                  <a:schemeClr val="accent4"/>
                </a:solidFill>
              </a:rPr>
              <a:t>nous</a:t>
            </a:r>
            <a:r>
              <a:rPr lang="fi-FI" sz="1400" dirty="0" smtClean="0">
                <a:solidFill>
                  <a:schemeClr val="accent4"/>
                </a:solidFill>
              </a:rPr>
              <a:t> </a:t>
            </a:r>
            <a:r>
              <a:rPr lang="fi-FI" sz="1400" dirty="0" err="1" smtClean="0"/>
              <a:t>couchons</a:t>
            </a:r>
            <a:r>
              <a:rPr lang="fi-FI" sz="1400" dirty="0" smtClean="0"/>
              <a:t>						</a:t>
            </a:r>
            <a:r>
              <a:rPr lang="fi-FI" sz="1400" dirty="0" err="1" smtClean="0"/>
              <a:t>Ils</a:t>
            </a:r>
            <a:r>
              <a:rPr lang="fi-FI" sz="1400" dirty="0" smtClean="0"/>
              <a:t> </a:t>
            </a:r>
            <a:r>
              <a:rPr lang="fi-FI" sz="1400" b="1" dirty="0" smtClean="0"/>
              <a:t>se</a:t>
            </a:r>
            <a:r>
              <a:rPr lang="fi-FI" sz="1400" dirty="0" smtClean="0"/>
              <a:t> </a:t>
            </a:r>
            <a:r>
              <a:rPr lang="fi-FI" sz="1400" dirty="0" err="1" smtClean="0"/>
              <a:t>regardaient</a:t>
            </a:r>
            <a:r>
              <a:rPr lang="fi-FI" sz="1400" dirty="0" smtClean="0"/>
              <a:t> (1)= katselivat itseään esim.</a:t>
            </a:r>
            <a:endParaRPr lang="fi-FI" sz="1400" dirty="0"/>
          </a:p>
          <a:p>
            <a:pPr marL="0" indent="0">
              <a:buNone/>
            </a:pPr>
            <a:r>
              <a:rPr lang="fi-FI" sz="1400" dirty="0" err="1" smtClean="0"/>
              <a:t>Vous</a:t>
            </a:r>
            <a:r>
              <a:rPr lang="fi-FI" sz="1400" dirty="0" smtClean="0"/>
              <a:t> </a:t>
            </a:r>
            <a:r>
              <a:rPr lang="fi-FI" sz="1400" b="1" dirty="0" err="1" smtClean="0">
                <a:solidFill>
                  <a:schemeClr val="accent4"/>
                </a:solidFill>
              </a:rPr>
              <a:t>vous</a:t>
            </a:r>
            <a:r>
              <a:rPr lang="fi-FI" sz="1400" dirty="0" smtClean="0">
                <a:solidFill>
                  <a:schemeClr val="accent4"/>
                </a:solidFill>
              </a:rPr>
              <a:t> </a:t>
            </a:r>
            <a:r>
              <a:rPr lang="fi-FI" sz="1400" dirty="0" err="1" smtClean="0"/>
              <a:t>couchez</a:t>
            </a:r>
            <a:r>
              <a:rPr lang="fi-FI" sz="1400" dirty="0" smtClean="0"/>
              <a:t>										peilistä.</a:t>
            </a:r>
          </a:p>
          <a:p>
            <a:pPr marL="0" indent="0">
              <a:buNone/>
            </a:pPr>
            <a:r>
              <a:rPr lang="fi-FI" sz="1400" dirty="0" err="1" smtClean="0"/>
              <a:t>Ils</a:t>
            </a:r>
            <a:r>
              <a:rPr lang="fi-FI" sz="1400" dirty="0" smtClean="0"/>
              <a:t> </a:t>
            </a:r>
            <a:r>
              <a:rPr lang="fi-FI" sz="1400" b="1" dirty="0" smtClean="0">
                <a:solidFill>
                  <a:schemeClr val="accent4"/>
                </a:solidFill>
              </a:rPr>
              <a:t>se</a:t>
            </a:r>
            <a:r>
              <a:rPr lang="fi-FI" sz="1400" dirty="0" smtClean="0">
                <a:solidFill>
                  <a:schemeClr val="accent4"/>
                </a:solidFill>
              </a:rPr>
              <a:t> </a:t>
            </a:r>
            <a:r>
              <a:rPr lang="fi-FI" sz="1400" dirty="0" err="1" smtClean="0"/>
              <a:t>couchent</a:t>
            </a:r>
            <a:r>
              <a:rPr lang="fi-FI" sz="1400" dirty="0" smtClean="0"/>
              <a:t>										(2)= He katselivat toinen toisiaan.</a:t>
            </a:r>
            <a:endParaRPr lang="fi-FI" sz="1400" dirty="0"/>
          </a:p>
          <a:p>
            <a:pPr marL="0" indent="0">
              <a:buNone/>
            </a:pPr>
            <a:r>
              <a:rPr lang="fi-FI" dirty="0" smtClean="0"/>
              <a:t>(</a:t>
            </a:r>
            <a:r>
              <a:rPr lang="fi-FI" dirty="0" err="1" smtClean="0"/>
              <a:t>Ecoute</a:t>
            </a:r>
            <a:r>
              <a:rPr lang="fi-FI" dirty="0" smtClean="0"/>
              <a:t>! </a:t>
            </a:r>
            <a:r>
              <a:rPr lang="fi-FI" dirty="0" smtClean="0">
                <a:hlinkClick r:id="rId2"/>
              </a:rPr>
              <a:t>https</a:t>
            </a:r>
            <a:r>
              <a:rPr lang="fi-FI" dirty="0">
                <a:hlinkClick r:id="rId2"/>
              </a:rPr>
              <a:t>://</a:t>
            </a:r>
            <a:r>
              <a:rPr lang="fi-FI" dirty="0" smtClean="0">
                <a:hlinkClick r:id="rId2"/>
              </a:rPr>
              <a:t>youtu.be/aIWCrXFmYnc</a:t>
            </a:r>
            <a:r>
              <a:rPr lang="fi-FI" dirty="0" smtClean="0"/>
              <a:t>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53697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En </a:t>
            </a:r>
            <a:r>
              <a:rPr lang="fi-FI" dirty="0" err="1" smtClean="0"/>
              <a:t>résumé</a:t>
            </a:r>
            <a:r>
              <a:rPr lang="fi-FI" dirty="0" smtClean="0"/>
              <a:t>, säännöllisten verbien poikkeustaivutukset:</a:t>
            </a:r>
            <a:endParaRPr lang="fi-FI" dirty="0"/>
          </a:p>
        </p:txBody>
      </p:sp>
      <p:pic>
        <p:nvPicPr>
          <p:cNvPr id="2050" name="Picture 2" descr="https://3.bp.blogspot.com/-GAv8MqjREcI/W9YRrTsLQOI/AAAAAAAANTs/PBsvYJB1y0UvOKmjRmEr04Ee25g7JFDXgCLcBGAs/s1600/hahkSjf3a6bpkDS1Ui7i9HitVf4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990" y="2160588"/>
            <a:ext cx="5221869" cy="42154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6006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n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225</TotalTime>
  <Words>206</Words>
  <Application>Microsoft Office PowerPoint</Application>
  <PresentationFormat>Laajakuva</PresentationFormat>
  <Paragraphs>119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6" baseType="lpstr">
      <vt:lpstr>Arial</vt:lpstr>
      <vt:lpstr>Calibri</vt:lpstr>
      <vt:lpstr>Trebuchet MS</vt:lpstr>
      <vt:lpstr>Wingdings 3</vt:lpstr>
      <vt:lpstr>Pinta</vt:lpstr>
      <vt:lpstr>Le Présent- Preesens </vt:lpstr>
      <vt:lpstr>1er groupe  –ER      2 ème groupe–IR     3 ème groupe -RE</vt:lpstr>
      <vt:lpstr>Attention: Ääntäminen ja oikeinkirjoitus näillä:</vt:lpstr>
      <vt:lpstr>Aksentit muuttavat suuntaa</vt:lpstr>
      <vt:lpstr>Qui n’essaie pas, ne sait pas!</vt:lpstr>
      <vt:lpstr>cu, ca, co /kykako/ -&gt; çu-ça-ço /sysaso/</vt:lpstr>
      <vt:lpstr>Verbes pronominaux= refleksiiviverbit</vt:lpstr>
      <vt:lpstr>muodostus </vt:lpstr>
      <vt:lpstr>En résumé, säännöllisten verbien poikkeustaivutukset:</vt:lpstr>
      <vt:lpstr>Clé:   s’appeler        envoyer  je m’appelle nous nous appelons   j’envoie  nous envoyons  tu t’appelles vous vous appelez    tu envoies  vous envoyez il/elle s’appelle ils/elles s’appellent   il/elle envoie ils/elles envoient    peler         essuyer je pèle  nous pelons     j’essuie  nous essuyons tu pèles   vous pelez     tu essuies  vous essuyez il/elle pèle  ils pèlent     il/elle essuie ils/elles essuient    acheter        payer       j’achète  nous achetons    je paie/paye nous payons tu achètes  vous achetez    tu paies/payes vous payez ils/elle achète ils/elles achètent    il/elle paie/paye ils/elles paient/payent    céder         essayer        je cède  nous cédons     j’essaie/essaye  nous essayons tu cèdes  vous cédez     tu essaies/essayes  vous essayez il/elle cède  ils/elles cèdent    il/elle essaie/essaye ils/elles essaient/essayent    préférer        commencer je préfère  nous préférons    je commence  nous commençons tu préfères  vous préférez      placer    il/elle préfère ils/elles préfèrent    je place   nous plaçons           recevoir:  je reçois p.c. j’ai reçu          apercevoir: j’aperçois p.c. j’ai aperçu               </vt:lpstr>
      <vt:lpstr>  manger Je mange  nous mangeons tu manges  vous mangez il/elle mange ils/elles mangent    changer je change  nous changeons tu changes  vous changez il/elle change ils/elles changent </vt:lpstr>
    </vt:vector>
  </TitlesOfParts>
  <Company>Rauman kaupunki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Preesens</dc:title>
  <dc:creator>Paksula Tuija</dc:creator>
  <cp:lastModifiedBy>Paksula Tuija</cp:lastModifiedBy>
  <cp:revision>25</cp:revision>
  <cp:lastPrinted>2019-11-28T13:53:09Z</cp:lastPrinted>
  <dcterms:created xsi:type="dcterms:W3CDTF">2019-11-21T07:23:42Z</dcterms:created>
  <dcterms:modified xsi:type="dcterms:W3CDTF">2019-11-29T08:12:10Z</dcterms:modified>
</cp:coreProperties>
</file>