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97" r:id="rId2"/>
    <p:sldMasterId id="2147484099" r:id="rId3"/>
    <p:sldMasterId id="2147484125" r:id="rId4"/>
  </p:sldMasterIdLst>
  <p:notesMasterIdLst>
    <p:notesMasterId r:id="rId15"/>
  </p:notesMasterIdLst>
  <p:sldIdLst>
    <p:sldId id="266" r:id="rId5"/>
    <p:sldId id="259" r:id="rId6"/>
    <p:sldId id="268" r:id="rId7"/>
    <p:sldId id="269" r:id="rId8"/>
    <p:sldId id="271" r:id="rId9"/>
    <p:sldId id="272" r:id="rId10"/>
    <p:sldId id="270" r:id="rId11"/>
    <p:sldId id="258" r:id="rId12"/>
    <p:sldId id="273" r:id="rId13"/>
    <p:sldId id="260" r:id="rId14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803"/>
    <a:srgbClr val="F7A942"/>
    <a:srgbClr val="90C2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94677" autoAdjust="0"/>
  </p:normalViewPr>
  <p:slideViewPr>
    <p:cSldViewPr>
      <p:cViewPr varScale="1">
        <p:scale>
          <a:sx n="110" d="100"/>
          <a:sy n="110" d="100"/>
        </p:scale>
        <p:origin x="126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A65453-8903-4B17-A93B-ACD620EB66EC}" type="datetimeFigureOut">
              <a:rPr lang="fi-FI"/>
              <a:pPr>
                <a:defRPr/>
              </a:pPr>
              <a:t>27.9.2017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fi-FI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5EB453A-DD2E-43F9-957A-397154AA602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643869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8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88913"/>
            <a:ext cx="2286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6"/>
          <p:cNvCxnSpPr/>
          <p:nvPr userDrawn="1"/>
        </p:nvCxnSpPr>
        <p:spPr>
          <a:xfrm>
            <a:off x="1501775" y="6573838"/>
            <a:ext cx="0" cy="144462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5751513" y="644207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A232228-0879-4149-9C68-F48278B1A351}" type="slidenum">
              <a:rPr lang="en-US" altLang="fi-FI" sz="1000">
                <a:solidFill>
                  <a:schemeClr val="bg1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chemeClr val="bg1"/>
              </a:solidFill>
            </a:endParaRPr>
          </a:p>
        </p:txBody>
      </p:sp>
      <p:pic>
        <p:nvPicPr>
          <p:cNvPr id="7" name="Picture 8" descr="Kouvola_panoraama_4000px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91440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23850" y="6442075"/>
            <a:ext cx="1260475" cy="36036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F793E79-6C33-411E-B4BF-467575B46B1B}" type="datetime1">
              <a:rPr lang="fi-FI"/>
              <a:pPr>
                <a:defRPr/>
              </a:pPr>
              <a:t>27.9.2017</a:t>
            </a:fld>
            <a:endParaRPr lang="fi-FI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8925" y="6442075"/>
            <a:ext cx="5400675" cy="360363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i-FI"/>
              <a:t>Lisää nimi: Lisää ylä- ja alatunniste</a:t>
            </a:r>
          </a:p>
        </p:txBody>
      </p:sp>
    </p:spTree>
    <p:extLst>
      <p:ext uri="{BB962C8B-B14F-4D97-AF65-F5344CB8AC3E}">
        <p14:creationId xmlns:p14="http://schemas.microsoft.com/office/powerpoint/2010/main" val="113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6" descr="ihmeen hieno kouvol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006600"/>
            <a:ext cx="44354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7"/>
          <p:cNvCxnSpPr/>
          <p:nvPr userDrawn="1"/>
        </p:nvCxnSpPr>
        <p:spPr>
          <a:xfrm>
            <a:off x="2643188" y="6548438"/>
            <a:ext cx="0" cy="144462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8"/>
          <p:cNvCxnSpPr/>
          <p:nvPr userDrawn="1"/>
        </p:nvCxnSpPr>
        <p:spPr>
          <a:xfrm>
            <a:off x="2643188" y="6548438"/>
            <a:ext cx="0" cy="144462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6804025" y="641667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4C8AF8E-125D-4D1D-8229-2B6F2CC7E763}" type="slidenum">
              <a:rPr lang="en-US" altLang="fi-FI" sz="1000">
                <a:solidFill>
                  <a:srgbClr val="000000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000000"/>
              </a:solidFill>
            </a:endParaRPr>
          </a:p>
        </p:txBody>
      </p:sp>
      <p:sp>
        <p:nvSpPr>
          <p:cNvPr id="6" name="Rectangle 11"/>
          <p:cNvSpPr/>
          <p:nvPr userDrawn="1"/>
        </p:nvSpPr>
        <p:spPr>
          <a:xfrm>
            <a:off x="139700" y="6288088"/>
            <a:ext cx="8894763" cy="47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7" name="Kuva 11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308725"/>
            <a:ext cx="14652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uva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2875"/>
            <a:ext cx="8320088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692275" y="6442075"/>
            <a:ext cx="900113" cy="384175"/>
          </a:xfrm>
        </p:spPr>
        <p:txBody>
          <a:bodyPr/>
          <a:lstStyle>
            <a:lvl1pPr>
              <a:defRPr sz="10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4E1B06E7-8969-4FC2-8A86-224594D9A886}" type="datetime1">
              <a:rPr lang="fi-FI"/>
              <a:pPr>
                <a:defRPr/>
              </a:pPr>
              <a:t>27.9.2017</a:t>
            </a:fld>
            <a:endParaRPr lang="fi-FI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0338" y="6442075"/>
            <a:ext cx="5616575" cy="365125"/>
          </a:xfrm>
        </p:spPr>
        <p:txBody>
          <a:bodyPr/>
          <a:lstStyle>
            <a:lvl1pPr algn="l">
              <a:defRPr sz="1000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i-FI"/>
              <a:t>Lisää nimi: Lisää ylä- ja alatunniste</a:t>
            </a:r>
          </a:p>
        </p:txBody>
      </p:sp>
    </p:spTree>
    <p:extLst>
      <p:ext uri="{BB962C8B-B14F-4D97-AF65-F5344CB8AC3E}">
        <p14:creationId xmlns:p14="http://schemas.microsoft.com/office/powerpoint/2010/main" val="241389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88913"/>
            <a:ext cx="2286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6"/>
          <p:cNvCxnSpPr/>
          <p:nvPr userDrawn="1"/>
        </p:nvCxnSpPr>
        <p:spPr>
          <a:xfrm>
            <a:off x="1501775" y="6573838"/>
            <a:ext cx="0" cy="144462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5751513" y="644207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A232228-0879-4149-9C68-F48278B1A351}" type="slidenum">
              <a:rPr lang="en-US" altLang="fi-FI" sz="1000">
                <a:solidFill>
                  <a:prstClr val="white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prstClr val="white"/>
              </a:solidFill>
            </a:endParaRPr>
          </a:p>
        </p:txBody>
      </p:sp>
      <p:pic>
        <p:nvPicPr>
          <p:cNvPr id="7" name="Picture 8" descr="Kouvola_panoraama_4000px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91440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23850" y="6442075"/>
            <a:ext cx="1260475" cy="360363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F793E79-6C33-411E-B4BF-467575B46B1B}" type="datetime1">
              <a:rPr lang="fi-FI">
                <a:solidFill>
                  <a:prstClr val="black"/>
                </a:solidFill>
              </a:rPr>
              <a:pPr>
                <a:defRPr/>
              </a:pPr>
              <a:t>27.9.2017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8925" y="6442075"/>
            <a:ext cx="5400675" cy="360363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Lisää nimi: Lisää ylä- ja alatunniste</a:t>
            </a:r>
          </a:p>
        </p:txBody>
      </p:sp>
    </p:spTree>
    <p:extLst>
      <p:ext uri="{BB962C8B-B14F-4D97-AF65-F5344CB8AC3E}">
        <p14:creationId xmlns:p14="http://schemas.microsoft.com/office/powerpoint/2010/main" val="101534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ouvola_panoraama_4000p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"/>
          <a:stretch>
            <a:fillRect/>
          </a:stretch>
        </p:blipFill>
        <p:spPr bwMode="auto">
          <a:xfrm>
            <a:off x="0" y="-301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0" y="0"/>
            <a:ext cx="9151938" cy="6858000"/>
            <a:chOff x="-1" y="0"/>
            <a:chExt cx="9151201" cy="6858002"/>
          </a:xfrm>
        </p:grpSpPr>
        <p:sp>
          <p:nvSpPr>
            <p:cNvPr id="4" name="Rectangle 8"/>
            <p:cNvSpPr/>
            <p:nvPr userDrawn="1"/>
          </p:nvSpPr>
          <p:spPr>
            <a:xfrm>
              <a:off x="-1" y="0"/>
              <a:ext cx="9143264" cy="100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5" name="Rectangle 9"/>
            <p:cNvSpPr/>
            <p:nvPr userDrawn="1"/>
          </p:nvSpPr>
          <p:spPr>
            <a:xfrm>
              <a:off x="7936" y="6757990"/>
              <a:ext cx="9143264" cy="100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6" name="Rectangle 10"/>
            <p:cNvSpPr/>
            <p:nvPr userDrawn="1"/>
          </p:nvSpPr>
          <p:spPr>
            <a:xfrm rot="16200000">
              <a:off x="-3378206" y="3378205"/>
              <a:ext cx="6858002" cy="101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7" name="Rectangle 11"/>
            <p:cNvSpPr/>
            <p:nvPr userDrawn="1"/>
          </p:nvSpPr>
          <p:spPr>
            <a:xfrm rot="16200000">
              <a:off x="5671403" y="3378205"/>
              <a:ext cx="6858002" cy="101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</p:grpSp>
      <p:pic>
        <p:nvPicPr>
          <p:cNvPr id="8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322263"/>
            <a:ext cx="5207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2526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2643188" y="6573838"/>
            <a:ext cx="0" cy="144462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6804025" y="644207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5D4E180-F687-4E22-8E77-0D3795733DF4}" type="slidenum">
              <a:rPr lang="en-US" altLang="fi-FI" sz="1000">
                <a:solidFill>
                  <a:prstClr val="black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prstClr val="black"/>
              </a:solidFill>
            </a:endParaRPr>
          </a:p>
        </p:txBody>
      </p:sp>
      <p:pic>
        <p:nvPicPr>
          <p:cNvPr id="6" name="Picture 9" descr="Kouvola_panoraama_4000p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1188"/>
            <a:ext cx="91440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uva 9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308725"/>
            <a:ext cx="14652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>
            <a:lvl1pPr>
              <a:defRPr baseline="0"/>
            </a:lvl1pPr>
            <a:lvl2pPr>
              <a:defRPr/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692275" y="6442075"/>
            <a:ext cx="900113" cy="38417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6ECC8F4-C603-4495-883D-617957AA7629}" type="datetime1">
              <a:rPr lang="fi-FI">
                <a:solidFill>
                  <a:prstClr val="black"/>
                </a:solidFill>
              </a:rPr>
              <a:pPr>
                <a:defRPr/>
              </a:pPr>
              <a:t>27.9.2017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0338" y="6442075"/>
            <a:ext cx="5616575" cy="365125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Lisää nimi: Lisää ylä- ja alatunniste</a:t>
            </a:r>
          </a:p>
        </p:txBody>
      </p:sp>
    </p:spTree>
    <p:extLst>
      <p:ext uri="{BB962C8B-B14F-4D97-AF65-F5344CB8AC3E}">
        <p14:creationId xmlns:p14="http://schemas.microsoft.com/office/powerpoint/2010/main" val="226254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2643188" y="6573838"/>
            <a:ext cx="0" cy="144462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 userDrawn="1"/>
        </p:nvCxnSpPr>
        <p:spPr>
          <a:xfrm>
            <a:off x="2643188" y="6573838"/>
            <a:ext cx="0" cy="144462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6804025" y="644207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7B483C6-CAD1-46E7-815B-122B0BC020C8}" type="slidenum">
              <a:rPr lang="en-US" altLang="fi-FI" sz="1000">
                <a:solidFill>
                  <a:prstClr val="black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prstClr val="black"/>
              </a:solidFill>
            </a:endParaRPr>
          </a:p>
        </p:txBody>
      </p:sp>
      <p:sp>
        <p:nvSpPr>
          <p:cNvPr id="7" name="Rectangle 10"/>
          <p:cNvSpPr/>
          <p:nvPr userDrawn="1"/>
        </p:nvSpPr>
        <p:spPr>
          <a:xfrm>
            <a:off x="139700" y="6288088"/>
            <a:ext cx="8894763" cy="47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8" name="Kuva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308725"/>
            <a:ext cx="14652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692275" y="6442075"/>
            <a:ext cx="900113" cy="38417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F08CD5F-5AB0-4D4E-A75F-F561AE94957F}" type="datetime1">
              <a:rPr lang="fi-FI">
                <a:solidFill>
                  <a:prstClr val="black"/>
                </a:solidFill>
              </a:rPr>
              <a:pPr>
                <a:defRPr/>
              </a:pPr>
              <a:t>27.9.2017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0338" y="6442075"/>
            <a:ext cx="5616575" cy="365125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Lisää nimi: Lisää ylä- ja alatunniste</a:t>
            </a:r>
          </a:p>
        </p:txBody>
      </p:sp>
    </p:spTree>
    <p:extLst>
      <p:ext uri="{BB962C8B-B14F-4D97-AF65-F5344CB8AC3E}">
        <p14:creationId xmlns:p14="http://schemas.microsoft.com/office/powerpoint/2010/main" val="399788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6" descr="ihmeen hieno kouvol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006600"/>
            <a:ext cx="44354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7"/>
          <p:cNvCxnSpPr/>
          <p:nvPr userDrawn="1"/>
        </p:nvCxnSpPr>
        <p:spPr>
          <a:xfrm>
            <a:off x="2643188" y="6548438"/>
            <a:ext cx="0" cy="144462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8"/>
          <p:cNvCxnSpPr/>
          <p:nvPr userDrawn="1"/>
        </p:nvCxnSpPr>
        <p:spPr>
          <a:xfrm>
            <a:off x="2643188" y="6548438"/>
            <a:ext cx="0" cy="144462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6804025" y="641667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664B5C1-500F-4D1A-BD61-D3BA95D8B41E}" type="slidenum">
              <a:rPr lang="en-US" altLang="fi-FI" sz="1000">
                <a:solidFill>
                  <a:prstClr val="black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prstClr val="black"/>
              </a:solidFill>
            </a:endParaRPr>
          </a:p>
        </p:txBody>
      </p:sp>
      <p:sp>
        <p:nvSpPr>
          <p:cNvPr id="6" name="Rectangle 11"/>
          <p:cNvSpPr/>
          <p:nvPr userDrawn="1"/>
        </p:nvSpPr>
        <p:spPr>
          <a:xfrm>
            <a:off x="139700" y="6288088"/>
            <a:ext cx="8894763" cy="47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7" name="Kuva 11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308725"/>
            <a:ext cx="14652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uva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2875"/>
            <a:ext cx="8320088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692275" y="6442075"/>
            <a:ext cx="900113" cy="38417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9848776-133F-42C5-AC39-0284E466B892}" type="datetime1">
              <a:rPr lang="fi-FI">
                <a:solidFill>
                  <a:prstClr val="black"/>
                </a:solidFill>
              </a:rPr>
              <a:pPr>
                <a:defRPr/>
              </a:pPr>
              <a:t>27.9.2017</a:t>
            </a:fld>
            <a:endParaRPr lang="fi-FI" dirty="0">
              <a:solidFill>
                <a:prstClr val="black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0338" y="6442075"/>
            <a:ext cx="5616575" cy="365125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/>
                </a:solidFill>
              </a:rPr>
              <a:t>Lisää nimi: Lisää ylä- ja alatunniste</a:t>
            </a:r>
          </a:p>
        </p:txBody>
      </p:sp>
    </p:spTree>
    <p:extLst>
      <p:ext uri="{BB962C8B-B14F-4D97-AF65-F5344CB8AC3E}">
        <p14:creationId xmlns:p14="http://schemas.microsoft.com/office/powerpoint/2010/main" val="94092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ouvola_panoraama_4000p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"/>
          <a:stretch>
            <a:fillRect/>
          </a:stretch>
        </p:blipFill>
        <p:spPr bwMode="auto">
          <a:xfrm>
            <a:off x="0" y="-3016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0" y="0"/>
            <a:ext cx="9151938" cy="6858000"/>
            <a:chOff x="-1" y="0"/>
            <a:chExt cx="9151201" cy="6858002"/>
          </a:xfrm>
        </p:grpSpPr>
        <p:sp>
          <p:nvSpPr>
            <p:cNvPr id="4" name="Rectangle 8"/>
            <p:cNvSpPr/>
            <p:nvPr userDrawn="1"/>
          </p:nvSpPr>
          <p:spPr>
            <a:xfrm>
              <a:off x="-1" y="0"/>
              <a:ext cx="9143264" cy="100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5" name="Rectangle 9"/>
            <p:cNvSpPr/>
            <p:nvPr userDrawn="1"/>
          </p:nvSpPr>
          <p:spPr>
            <a:xfrm>
              <a:off x="7936" y="6757990"/>
              <a:ext cx="9143264" cy="100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6" name="Rectangle 10"/>
            <p:cNvSpPr/>
            <p:nvPr userDrawn="1"/>
          </p:nvSpPr>
          <p:spPr>
            <a:xfrm rot="16200000">
              <a:off x="-3378206" y="3378205"/>
              <a:ext cx="6858002" cy="101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7" name="Rectangle 11"/>
            <p:cNvSpPr/>
            <p:nvPr userDrawn="1"/>
          </p:nvSpPr>
          <p:spPr>
            <a:xfrm rot="16200000">
              <a:off x="5671403" y="3378205"/>
              <a:ext cx="6858002" cy="101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</p:grpSp>
      <p:pic>
        <p:nvPicPr>
          <p:cNvPr id="8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322263"/>
            <a:ext cx="5207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75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2643188" y="6573838"/>
            <a:ext cx="0" cy="144462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6804025" y="644207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5D4E180-F687-4E22-8E77-0D3795733DF4}" type="slidenum">
              <a:rPr lang="en-US" altLang="fi-FI" sz="1000"/>
              <a:pPr algn="r" eaLnBrk="1" hangingPunct="1"/>
              <a:t>‹#›</a:t>
            </a:fld>
            <a:endParaRPr lang="en-US" altLang="fi-FI" sz="1000"/>
          </a:p>
        </p:txBody>
      </p:sp>
      <p:pic>
        <p:nvPicPr>
          <p:cNvPr id="6" name="Picture 9" descr="Kouvola_panoraama_4000p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1188"/>
            <a:ext cx="91440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uva 9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308725"/>
            <a:ext cx="14652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>
            <a:lvl1pPr>
              <a:defRPr baseline="0"/>
            </a:lvl1pPr>
            <a:lvl2pPr>
              <a:defRPr/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692275" y="6442075"/>
            <a:ext cx="900113" cy="38417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6ECC8F4-C603-4495-883D-617957AA7629}" type="datetime1">
              <a:rPr lang="fi-FI"/>
              <a:pPr>
                <a:defRPr/>
              </a:pPr>
              <a:t>27.9.2017</a:t>
            </a:fld>
            <a:endParaRPr lang="fi-FI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0338" y="6442075"/>
            <a:ext cx="5616575" cy="365125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i-FI"/>
              <a:t>Lisää nimi: Lisää ylä- ja alatunniste</a:t>
            </a:r>
          </a:p>
        </p:txBody>
      </p:sp>
    </p:spTree>
    <p:extLst>
      <p:ext uri="{BB962C8B-B14F-4D97-AF65-F5344CB8AC3E}">
        <p14:creationId xmlns:p14="http://schemas.microsoft.com/office/powerpoint/2010/main" val="2092795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2643188" y="6573838"/>
            <a:ext cx="0" cy="144462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 userDrawn="1"/>
        </p:nvCxnSpPr>
        <p:spPr>
          <a:xfrm>
            <a:off x="2643188" y="6573838"/>
            <a:ext cx="0" cy="144462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6804025" y="644207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7B483C6-CAD1-46E7-815B-122B0BC020C8}" type="slidenum">
              <a:rPr lang="en-US" altLang="fi-FI" sz="1000"/>
              <a:pPr algn="r" eaLnBrk="1" hangingPunct="1"/>
              <a:t>‹#›</a:t>
            </a:fld>
            <a:endParaRPr lang="en-US" altLang="fi-FI" sz="1000"/>
          </a:p>
        </p:txBody>
      </p:sp>
      <p:sp>
        <p:nvSpPr>
          <p:cNvPr id="7" name="Rectangle 10"/>
          <p:cNvSpPr/>
          <p:nvPr userDrawn="1"/>
        </p:nvSpPr>
        <p:spPr>
          <a:xfrm>
            <a:off x="139700" y="6288088"/>
            <a:ext cx="8894763" cy="47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/>
              <a:t> </a:t>
            </a:r>
          </a:p>
        </p:txBody>
      </p:sp>
      <p:pic>
        <p:nvPicPr>
          <p:cNvPr id="8" name="Kuva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308725"/>
            <a:ext cx="14652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692275" y="6442075"/>
            <a:ext cx="900113" cy="38417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F08CD5F-5AB0-4D4E-A75F-F561AE94957F}" type="datetime1">
              <a:rPr lang="fi-FI"/>
              <a:pPr>
                <a:defRPr/>
              </a:pPr>
              <a:t>27.9.2017</a:t>
            </a:fld>
            <a:endParaRPr lang="fi-FI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0338" y="6442075"/>
            <a:ext cx="5616575" cy="365125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i-FI"/>
              <a:t>Lisää nimi: Lisää ylä- ja alatunniste</a:t>
            </a:r>
          </a:p>
        </p:txBody>
      </p:sp>
    </p:spTree>
    <p:extLst>
      <p:ext uri="{BB962C8B-B14F-4D97-AF65-F5344CB8AC3E}">
        <p14:creationId xmlns:p14="http://schemas.microsoft.com/office/powerpoint/2010/main" val="80403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6" descr="ihmeen hieno kouvol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006600"/>
            <a:ext cx="44354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7"/>
          <p:cNvCxnSpPr/>
          <p:nvPr userDrawn="1"/>
        </p:nvCxnSpPr>
        <p:spPr>
          <a:xfrm>
            <a:off x="2643188" y="6548438"/>
            <a:ext cx="0" cy="144462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8"/>
          <p:cNvCxnSpPr/>
          <p:nvPr userDrawn="1"/>
        </p:nvCxnSpPr>
        <p:spPr>
          <a:xfrm>
            <a:off x="2643188" y="6548438"/>
            <a:ext cx="0" cy="144462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9"/>
          <p:cNvSpPr>
            <a:spLocks noChangeArrowheads="1"/>
          </p:cNvSpPr>
          <p:nvPr userDrawn="1"/>
        </p:nvSpPr>
        <p:spPr bwMode="auto">
          <a:xfrm>
            <a:off x="6804025" y="641667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664B5C1-500F-4D1A-BD61-D3BA95D8B41E}" type="slidenum">
              <a:rPr lang="en-US" altLang="fi-FI" sz="1000"/>
              <a:pPr algn="r" eaLnBrk="1" hangingPunct="1"/>
              <a:t>‹#›</a:t>
            </a:fld>
            <a:endParaRPr lang="en-US" altLang="fi-FI" sz="1000"/>
          </a:p>
        </p:txBody>
      </p:sp>
      <p:sp>
        <p:nvSpPr>
          <p:cNvPr id="6" name="Rectangle 11"/>
          <p:cNvSpPr/>
          <p:nvPr userDrawn="1"/>
        </p:nvSpPr>
        <p:spPr>
          <a:xfrm>
            <a:off x="139700" y="6288088"/>
            <a:ext cx="8894763" cy="47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/>
              <a:t> </a:t>
            </a:r>
          </a:p>
        </p:txBody>
      </p:sp>
      <p:pic>
        <p:nvPicPr>
          <p:cNvPr id="7" name="Kuva 11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308725"/>
            <a:ext cx="14652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Kuva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42875"/>
            <a:ext cx="8320088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692275" y="6442075"/>
            <a:ext cx="900113" cy="38417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9848776-133F-42C5-AC39-0284E466B892}" type="datetime1">
              <a:rPr lang="fi-FI"/>
              <a:pPr>
                <a:defRPr/>
              </a:pPr>
              <a:t>27.9.2017</a:t>
            </a:fld>
            <a:endParaRPr lang="fi-FI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0338" y="6442075"/>
            <a:ext cx="5616575" cy="365125"/>
          </a:xfrm>
        </p:spPr>
        <p:txBody>
          <a:bodyPr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i-FI"/>
              <a:t>Lisää nimi: Lisää ylä- ja alatunniste</a:t>
            </a:r>
          </a:p>
        </p:txBody>
      </p:sp>
    </p:spTree>
    <p:extLst>
      <p:ext uri="{BB962C8B-B14F-4D97-AF65-F5344CB8AC3E}">
        <p14:creationId xmlns:p14="http://schemas.microsoft.com/office/powerpoint/2010/main" val="172185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Kouvola_panoraama_4000p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2"/>
          <p:cNvGrpSpPr>
            <a:grpSpLocks/>
          </p:cNvGrpSpPr>
          <p:nvPr userDrawn="1"/>
        </p:nvGrpSpPr>
        <p:grpSpPr bwMode="auto">
          <a:xfrm>
            <a:off x="0" y="0"/>
            <a:ext cx="9151938" cy="6858000"/>
            <a:chOff x="-1" y="0"/>
            <a:chExt cx="9151201" cy="6858002"/>
          </a:xfrm>
        </p:grpSpPr>
        <p:sp>
          <p:nvSpPr>
            <p:cNvPr id="4" name="Rectangle 8"/>
            <p:cNvSpPr/>
            <p:nvPr userDrawn="1"/>
          </p:nvSpPr>
          <p:spPr>
            <a:xfrm>
              <a:off x="-1" y="0"/>
              <a:ext cx="9143264" cy="1000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5" name="Rectangle 9"/>
            <p:cNvSpPr/>
            <p:nvPr userDrawn="1"/>
          </p:nvSpPr>
          <p:spPr>
            <a:xfrm>
              <a:off x="7936" y="6757990"/>
              <a:ext cx="9143264" cy="1000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6" name="Rectangle 10"/>
            <p:cNvSpPr/>
            <p:nvPr userDrawn="1"/>
          </p:nvSpPr>
          <p:spPr>
            <a:xfrm rot="16200000">
              <a:off x="-3378206" y="3378205"/>
              <a:ext cx="6858002" cy="101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  <p:sp>
          <p:nvSpPr>
            <p:cNvPr id="7" name="Rectangle 11"/>
            <p:cNvSpPr/>
            <p:nvPr userDrawn="1"/>
          </p:nvSpPr>
          <p:spPr>
            <a:xfrm rot="16200000">
              <a:off x="5671403" y="3378205"/>
              <a:ext cx="6858002" cy="101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solidFill>
                  <a:prstClr val="white"/>
                </a:solidFill>
              </a:endParaRPr>
            </a:p>
          </p:txBody>
        </p:sp>
      </p:grpSp>
      <p:pic>
        <p:nvPicPr>
          <p:cNvPr id="8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3" y="323850"/>
            <a:ext cx="520700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4958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188913"/>
            <a:ext cx="2286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6"/>
          <p:cNvCxnSpPr/>
          <p:nvPr userDrawn="1"/>
        </p:nvCxnSpPr>
        <p:spPr>
          <a:xfrm>
            <a:off x="1501775" y="6573838"/>
            <a:ext cx="0" cy="144462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5751513" y="644207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3A6D104-942F-43F3-963F-AC2A04DD948F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pic>
        <p:nvPicPr>
          <p:cNvPr id="7" name="Picture 8" descr="Kouvola_panoraama_4000px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2963"/>
            <a:ext cx="914400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23850" y="6442075"/>
            <a:ext cx="1260475" cy="360363"/>
          </a:xfrm>
        </p:spPr>
        <p:txBody>
          <a:bodyPr/>
          <a:lstStyle>
            <a:lvl1pPr>
              <a:defRPr sz="10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BBE38662-1102-486D-8474-63BFBACB2B05}" type="datetime1">
              <a:rPr lang="fi-FI"/>
              <a:pPr>
                <a:defRPr/>
              </a:pPr>
              <a:t>27.9.2017</a:t>
            </a:fld>
            <a:endParaRPr lang="fi-FI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8925" y="6442075"/>
            <a:ext cx="5400675" cy="360363"/>
          </a:xfrm>
        </p:spPr>
        <p:txBody>
          <a:bodyPr/>
          <a:lstStyle>
            <a:lvl1pPr algn="l">
              <a:defRPr sz="1000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i-FI"/>
              <a:t>Lisää nimi: Lisää ylä- ja alatunniste</a:t>
            </a:r>
          </a:p>
        </p:txBody>
      </p:sp>
    </p:spTree>
    <p:extLst>
      <p:ext uri="{BB962C8B-B14F-4D97-AF65-F5344CB8AC3E}">
        <p14:creationId xmlns:p14="http://schemas.microsoft.com/office/powerpoint/2010/main" val="210580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2643188" y="6573838"/>
            <a:ext cx="0" cy="144462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7"/>
          <p:cNvSpPr>
            <a:spLocks noChangeArrowheads="1"/>
          </p:cNvSpPr>
          <p:nvPr userDrawn="1"/>
        </p:nvSpPr>
        <p:spPr bwMode="auto">
          <a:xfrm>
            <a:off x="6804025" y="644207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E70FC24-1910-491A-BC52-C6B90584E56B}" type="slidenum">
              <a:rPr lang="en-US" altLang="fi-FI" sz="1000">
                <a:solidFill>
                  <a:srgbClr val="000000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000000"/>
              </a:solidFill>
            </a:endParaRPr>
          </a:p>
        </p:txBody>
      </p:sp>
      <p:pic>
        <p:nvPicPr>
          <p:cNvPr id="6" name="Picture 9" descr="Kouvola_panoraama_4000px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1188"/>
            <a:ext cx="91440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uva 9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308725"/>
            <a:ext cx="14652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/>
          <a:lstStyle>
            <a:lvl1pPr>
              <a:defRPr baseline="0"/>
            </a:lvl1pPr>
            <a:lvl2pPr>
              <a:defRPr/>
            </a:lvl2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692275" y="6442075"/>
            <a:ext cx="900113" cy="384175"/>
          </a:xfrm>
        </p:spPr>
        <p:txBody>
          <a:bodyPr/>
          <a:lstStyle>
            <a:lvl1pPr>
              <a:defRPr sz="10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E3DD095-10CD-4B33-B9F1-C4129047602C}" type="datetime1">
              <a:rPr lang="fi-FI"/>
              <a:pPr>
                <a:defRPr/>
              </a:pPr>
              <a:t>27.9.2017</a:t>
            </a:fld>
            <a:endParaRPr lang="fi-FI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0338" y="6442075"/>
            <a:ext cx="5616575" cy="365125"/>
          </a:xfrm>
        </p:spPr>
        <p:txBody>
          <a:bodyPr/>
          <a:lstStyle>
            <a:lvl1pPr algn="l">
              <a:defRPr sz="1000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i-FI"/>
              <a:t>Lisää nimi: Lisää ylä- ja alatunniste</a:t>
            </a:r>
          </a:p>
        </p:txBody>
      </p:sp>
    </p:spTree>
    <p:extLst>
      <p:ext uri="{BB962C8B-B14F-4D97-AF65-F5344CB8AC3E}">
        <p14:creationId xmlns:p14="http://schemas.microsoft.com/office/powerpoint/2010/main" val="753129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2643188" y="6573838"/>
            <a:ext cx="0" cy="144462"/>
          </a:xfrm>
          <a:prstGeom prst="line">
            <a:avLst/>
          </a:prstGeom>
          <a:ln w="317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 userDrawn="1"/>
        </p:nvCxnSpPr>
        <p:spPr>
          <a:xfrm>
            <a:off x="2643188" y="6573838"/>
            <a:ext cx="0" cy="144462"/>
          </a:xfrm>
          <a:prstGeom prst="line">
            <a:avLst/>
          </a:prstGeom>
          <a:ln w="31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8"/>
          <p:cNvSpPr>
            <a:spLocks noChangeArrowheads="1"/>
          </p:cNvSpPr>
          <p:nvPr userDrawn="1"/>
        </p:nvSpPr>
        <p:spPr bwMode="auto">
          <a:xfrm>
            <a:off x="6804025" y="6442075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DFBD202-480D-4379-99DE-69342EFDE146}" type="slidenum">
              <a:rPr lang="en-US" altLang="fi-FI" sz="1000">
                <a:solidFill>
                  <a:srgbClr val="000000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000000"/>
              </a:solidFill>
            </a:endParaRPr>
          </a:p>
        </p:txBody>
      </p:sp>
      <p:sp>
        <p:nvSpPr>
          <p:cNvPr id="7" name="Rectangle 10"/>
          <p:cNvSpPr/>
          <p:nvPr userDrawn="1"/>
        </p:nvSpPr>
        <p:spPr>
          <a:xfrm>
            <a:off x="139700" y="6288088"/>
            <a:ext cx="8894763" cy="476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i-FI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8" name="Kuva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6308725"/>
            <a:ext cx="14652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692275" y="6442075"/>
            <a:ext cx="900113" cy="384175"/>
          </a:xfrm>
        </p:spPr>
        <p:txBody>
          <a:bodyPr/>
          <a:lstStyle>
            <a:lvl1pPr>
              <a:defRPr sz="10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B7BE4D66-AE78-48E6-B786-DF387126BD33}" type="datetime1">
              <a:rPr lang="fi-FI"/>
              <a:pPr>
                <a:defRPr/>
              </a:pPr>
              <a:t>27.9.2017</a:t>
            </a:fld>
            <a:endParaRPr lang="fi-FI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00338" y="6442075"/>
            <a:ext cx="5616575" cy="365125"/>
          </a:xfrm>
        </p:spPr>
        <p:txBody>
          <a:bodyPr/>
          <a:lstStyle>
            <a:lvl1pPr algn="l">
              <a:defRPr sz="1000">
                <a:solidFill>
                  <a:prstClr val="black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i-FI"/>
              <a:t>Lisää nimi: Lisää ylä- ja alatunniste</a:t>
            </a:r>
          </a:p>
        </p:txBody>
      </p:sp>
    </p:spTree>
    <p:extLst>
      <p:ext uri="{BB962C8B-B14F-4D97-AF65-F5344CB8AC3E}">
        <p14:creationId xmlns:p14="http://schemas.microsoft.com/office/powerpoint/2010/main" val="299141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  <a:endParaRPr lang="fi-FI" altLang="fi-FI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</a:p>
          <a:p>
            <a:pPr lvl="3"/>
            <a:r>
              <a:rPr lang="en-US" altLang="fi-FI" smtClean="0"/>
              <a:t>Fourth level</a:t>
            </a:r>
          </a:p>
          <a:p>
            <a:pPr lvl="4"/>
            <a:r>
              <a:rPr lang="en-US" altLang="fi-FI" smtClean="0"/>
              <a:t>Fifth level</a:t>
            </a:r>
            <a:endParaRPr lang="fi-FI" altLang="fi-F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3ED1D6-DA14-454C-A5B4-DA468D52A679}" type="datetime1">
              <a:rPr lang="fi-FI"/>
              <a:pPr>
                <a:defRPr/>
              </a:pPr>
              <a:t>27.9.2017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i-FI"/>
              <a:t>Lisää nimi: Lisää ylä- ja alatunniste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EC23F1A-1035-4D2D-95A9-3BB43C97AEDC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  <a:endParaRPr lang="fi-FI" altLang="fi-FI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</a:p>
          <a:p>
            <a:pPr lvl="3"/>
            <a:r>
              <a:rPr lang="en-US" altLang="fi-FI" smtClean="0"/>
              <a:t>Fourth level</a:t>
            </a:r>
          </a:p>
          <a:p>
            <a:pPr lvl="4"/>
            <a:r>
              <a:rPr lang="en-US" altLang="fi-FI" smtClean="0"/>
              <a:t>Fifth level</a:t>
            </a:r>
            <a:endParaRPr lang="fi-FI" altLang="fi-F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BE89216-1CFD-40D6-9431-18308F114BE5}" type="datetime1">
              <a:rPr lang="fi-FI"/>
              <a:pPr>
                <a:defRPr/>
              </a:pPr>
              <a:t>27.9.2017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i-FI"/>
              <a:t>Kirjoita tähän nimi Dian perustyyli -tilassa: Lisää alatunniste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0D55D64-042C-48E0-B66C-D351B550F625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  <a:endParaRPr lang="fi-FI" altLang="fi-FI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</a:p>
          <a:p>
            <a:pPr lvl="3"/>
            <a:r>
              <a:rPr lang="en-US" altLang="fi-FI" smtClean="0"/>
              <a:t>Fourth level</a:t>
            </a:r>
          </a:p>
          <a:p>
            <a:pPr lvl="4"/>
            <a:r>
              <a:rPr lang="en-US" altLang="fi-FI" smtClean="0"/>
              <a:t>Fifth level</a:t>
            </a:r>
            <a:endParaRPr lang="fi-FI" altLang="fi-F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58D494-50F5-4631-92C3-8FE07B4D9EDC}" type="datetime1">
              <a:rPr lang="fi-FI"/>
              <a:pPr>
                <a:defRPr/>
              </a:pPr>
              <a:t>27.9.2017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i-FI"/>
              <a:t>Lisää nimi: Lisää ylä- ja alatunniste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FAF5C011-1BAA-4EE7-8C52-6598C66B53CD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0" r:id="rId1"/>
    <p:sldLayoutId id="2147484121" r:id="rId2"/>
    <p:sldLayoutId id="2147484122" r:id="rId3"/>
    <p:sldLayoutId id="2147484123" r:id="rId4"/>
    <p:sldLayoutId id="2147484124" r:id="rId5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  <a:endParaRPr lang="fi-FI" altLang="fi-FI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</a:p>
          <a:p>
            <a:pPr lvl="3"/>
            <a:r>
              <a:rPr lang="en-US" altLang="fi-FI" smtClean="0"/>
              <a:t>Fourth level</a:t>
            </a:r>
          </a:p>
          <a:p>
            <a:pPr lvl="4"/>
            <a:r>
              <a:rPr lang="en-US" altLang="fi-FI" smtClean="0"/>
              <a:t>Fifth level</a:t>
            </a:r>
            <a:endParaRPr lang="fi-FI" altLang="fi-F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3ED1D6-DA14-454C-A5B4-DA468D52A679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27.9.2017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fi-FI">
                <a:solidFill>
                  <a:prstClr val="black">
                    <a:tint val="75000"/>
                  </a:prstClr>
                </a:solidFill>
              </a:rPr>
              <a:t>Lisää nimi: Lisää ylä- ja alatunniste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EC23F1A-1035-4D2D-95A9-3BB43C97AED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41582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äivämäärän paikkamerkki 3"/>
          <p:cNvSpPr>
            <a:spLocks noGrp="1"/>
          </p:cNvSpPr>
          <p:nvPr>
            <p:ph type="dt" sz="quarter" idx="10"/>
          </p:nvPr>
        </p:nvSpPr>
        <p:spPr bwMode="auto">
          <a:xfrm>
            <a:off x="1727200" y="6416675"/>
            <a:ext cx="900113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1FA54D4-21D4-4D62-B2C6-00D17E574D5C}" type="datetime1">
              <a:rPr lang="fi-FI" altLang="fi-FI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27.9.2017</a:t>
            </a:fld>
            <a:endParaRPr lang="fi-FI" altLang="fi-FI" smtClean="0"/>
          </a:p>
        </p:txBody>
      </p:sp>
      <p:sp>
        <p:nvSpPr>
          <p:cNvPr id="17411" name="Alatunnisteen paikkamerkki 4"/>
          <p:cNvSpPr>
            <a:spLocks noGrp="1"/>
          </p:cNvSpPr>
          <p:nvPr>
            <p:ph type="ftr" sz="quarter" idx="11"/>
          </p:nvPr>
        </p:nvSpPr>
        <p:spPr bwMode="auto">
          <a:xfrm>
            <a:off x="2771775" y="6416675"/>
            <a:ext cx="5616575" cy="360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/>
              <a:t>Ympäristöasiantuntija Timo Martikainen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uva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9777"/>
            <a:ext cx="121715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1727200" y="6442075"/>
            <a:ext cx="900113" cy="384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 smtClean="0"/>
              <a:t>30.9.2017</a:t>
            </a:r>
            <a:endParaRPr lang="fi-FI" altLang="fi-FI" dirty="0" smtClean="0"/>
          </a:p>
        </p:txBody>
      </p:sp>
      <p:sp>
        <p:nvSpPr>
          <p:cNvPr id="15365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/>
              <a:t>Ympäristöasiantuntija Timo Martikainen</a:t>
            </a:r>
          </a:p>
        </p:txBody>
      </p:sp>
      <p:sp>
        <p:nvSpPr>
          <p:cNvPr id="17" name="Päivämäärän paikkamerkki 3"/>
          <p:cNvSpPr txBox="1">
            <a:spLocks/>
          </p:cNvSpPr>
          <p:nvPr/>
        </p:nvSpPr>
        <p:spPr bwMode="auto">
          <a:xfrm>
            <a:off x="1825625" y="6442075"/>
            <a:ext cx="801688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i-FI" altLang="fi-FI" sz="1000" dirty="0" smtClean="0"/>
          </a:p>
        </p:txBody>
      </p:sp>
      <p:sp>
        <p:nvSpPr>
          <p:cNvPr id="18" name="Tekstiruutu 17"/>
          <p:cNvSpPr txBox="1"/>
          <p:nvPr/>
        </p:nvSpPr>
        <p:spPr>
          <a:xfrm>
            <a:off x="287338" y="908050"/>
            <a:ext cx="8245102" cy="3416320"/>
          </a:xfrm>
          <a:prstGeom prst="homePlate">
            <a:avLst/>
          </a:prstGeom>
          <a:noFill/>
          <a:ln w="38100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fi-FI" b="1" dirty="0">
                <a:latin typeface="Arial" charset="0"/>
                <a:cs typeface="Arial" charset="0"/>
              </a:rPr>
              <a:t>Kaupunkistrategian päämäärä: Laadukas </a:t>
            </a:r>
            <a:r>
              <a:rPr lang="fi-FI" b="1" dirty="0" smtClean="0">
                <a:latin typeface="Arial" charset="0"/>
                <a:cs typeface="Arial" charset="0"/>
              </a:rPr>
              <a:t>ympäristö</a:t>
            </a:r>
            <a:endParaRPr lang="fi-FI" b="1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fi-FI" b="1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fi-FI" b="1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fi-FI" b="1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fi-FI" b="1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fi-FI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fi-FI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fi-FI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fi-FI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fi-FI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fi-FI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fi-FI" dirty="0">
              <a:latin typeface="Arial" charset="0"/>
              <a:cs typeface="Arial" charset="0"/>
            </a:endParaRPr>
          </a:p>
        </p:txBody>
      </p:sp>
      <p:sp>
        <p:nvSpPr>
          <p:cNvPr id="19" name="Tekstiruutu 18"/>
          <p:cNvSpPr txBox="1"/>
          <p:nvPr/>
        </p:nvSpPr>
        <p:spPr>
          <a:xfrm>
            <a:off x="422275" y="2008188"/>
            <a:ext cx="6635750" cy="554037"/>
          </a:xfrm>
          <a:prstGeom prst="homePlate">
            <a:avLst/>
          </a:prstGeom>
          <a:noFill/>
          <a:ln w="38100">
            <a:solidFill>
              <a:schemeClr val="accent6"/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fi-FI" sz="1000" b="1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fi-FI" sz="1000" b="1" dirty="0">
                <a:latin typeface="Arial" charset="0"/>
                <a:cs typeface="Arial" charset="0"/>
              </a:rPr>
              <a:t>ENERGIA</a:t>
            </a:r>
          </a:p>
          <a:p>
            <a:pPr eaLnBrk="1" hangingPunct="1">
              <a:defRPr/>
            </a:pPr>
            <a:endParaRPr lang="fi-FI" sz="1000" b="1" dirty="0">
              <a:latin typeface="Arial" charset="0"/>
              <a:cs typeface="Arial" charset="0"/>
            </a:endParaRPr>
          </a:p>
        </p:txBody>
      </p:sp>
      <p:sp>
        <p:nvSpPr>
          <p:cNvPr id="20" name="Tekstiruutu 9"/>
          <p:cNvSpPr>
            <a:spLocks noChangeArrowheads="1"/>
          </p:cNvSpPr>
          <p:nvPr/>
        </p:nvSpPr>
        <p:spPr bwMode="auto">
          <a:xfrm>
            <a:off x="444500" y="3468688"/>
            <a:ext cx="6648450" cy="554037"/>
          </a:xfrm>
          <a:prstGeom prst="homePlate">
            <a:avLst/>
          </a:prstGeom>
          <a:noFill/>
          <a:ln w="38100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fi-FI" altLang="fi-FI" sz="1000" b="1" dirty="0" smtClean="0"/>
          </a:p>
          <a:p>
            <a:pPr eaLnBrk="1" hangingPunct="1">
              <a:defRPr/>
            </a:pPr>
            <a:r>
              <a:rPr lang="fi-FI" altLang="fi-FI" sz="1000" b="1" dirty="0" smtClean="0"/>
              <a:t>TOIMINTATAPA</a:t>
            </a:r>
          </a:p>
          <a:p>
            <a:pPr eaLnBrk="1" hangingPunct="1">
              <a:defRPr/>
            </a:pPr>
            <a:endParaRPr lang="fi-FI" altLang="fi-FI" sz="1000" b="1" dirty="0" smtClean="0"/>
          </a:p>
        </p:txBody>
      </p:sp>
      <p:sp>
        <p:nvSpPr>
          <p:cNvPr id="21" name="Tekstiruutu 20"/>
          <p:cNvSpPr txBox="1"/>
          <p:nvPr/>
        </p:nvSpPr>
        <p:spPr>
          <a:xfrm>
            <a:off x="415925" y="2762250"/>
            <a:ext cx="6619875" cy="554038"/>
          </a:xfrm>
          <a:prstGeom prst="homePlat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eaLnBrk="1" hangingPunct="1">
              <a:defRPr/>
            </a:pPr>
            <a:endParaRPr lang="fi-FI" sz="1000" b="1" dirty="0"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fi-FI" sz="1000" b="1" dirty="0">
                <a:latin typeface="Arial" charset="0"/>
                <a:cs typeface="Arial" charset="0"/>
              </a:rPr>
              <a:t>ELINYMPÄRISTÖ</a:t>
            </a:r>
          </a:p>
          <a:p>
            <a:pPr eaLnBrk="1" hangingPunct="1">
              <a:defRPr/>
            </a:pPr>
            <a:endParaRPr lang="fi-FI" sz="1000" b="1" dirty="0">
              <a:latin typeface="Arial" charset="0"/>
              <a:cs typeface="Arial" charset="0"/>
            </a:endParaRPr>
          </a:p>
        </p:txBody>
      </p:sp>
      <p:sp>
        <p:nvSpPr>
          <p:cNvPr id="22" name="Tekstiruutu 8"/>
          <p:cNvSpPr>
            <a:spLocks noChangeArrowheads="1"/>
          </p:cNvSpPr>
          <p:nvPr/>
        </p:nvSpPr>
        <p:spPr bwMode="auto">
          <a:xfrm>
            <a:off x="415925" y="1354138"/>
            <a:ext cx="6619875" cy="554037"/>
          </a:xfrm>
          <a:prstGeom prst="homePlate">
            <a:avLst>
              <a:gd name="adj" fmla="val 50006"/>
            </a:avLst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0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i-FI" altLang="fi-FI" sz="1000" b="1"/>
              <a:t>KASVIHUONEKAASUPÄÄSTÖT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i-FI" altLang="fi-FI" sz="1000" b="1"/>
          </a:p>
        </p:txBody>
      </p:sp>
    </p:spTree>
    <p:extLst>
      <p:ext uri="{BB962C8B-B14F-4D97-AF65-F5344CB8AC3E}">
        <p14:creationId xmlns:p14="http://schemas.microsoft.com/office/powerpoint/2010/main" val="395524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1727200" y="6442075"/>
            <a:ext cx="900113" cy="384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 smtClean="0"/>
              <a:t>30.9.2017</a:t>
            </a:r>
            <a:endParaRPr lang="fi-FI" altLang="fi-FI" dirty="0" smtClean="0"/>
          </a:p>
        </p:txBody>
      </p:sp>
      <p:sp>
        <p:nvSpPr>
          <p:cNvPr id="15365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/>
              <a:t>Ympäristöasiantuntija Timo Martikainen</a:t>
            </a:r>
          </a:p>
        </p:txBody>
      </p:sp>
      <p:sp>
        <p:nvSpPr>
          <p:cNvPr id="17" name="Päivämäärän paikkamerkki 3"/>
          <p:cNvSpPr txBox="1">
            <a:spLocks/>
          </p:cNvSpPr>
          <p:nvPr/>
        </p:nvSpPr>
        <p:spPr bwMode="auto">
          <a:xfrm>
            <a:off x="1825625" y="6442075"/>
            <a:ext cx="801688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i-FI" altLang="fi-FI" sz="1000" dirty="0" smtClean="0"/>
          </a:p>
        </p:txBody>
      </p:sp>
      <p:sp>
        <p:nvSpPr>
          <p:cNvPr id="10" name="Tekstiruutu 9"/>
          <p:cNvSpPr>
            <a:spLocks noChangeArrowheads="1"/>
          </p:cNvSpPr>
          <p:nvPr/>
        </p:nvSpPr>
        <p:spPr bwMode="auto">
          <a:xfrm>
            <a:off x="755576" y="1196752"/>
            <a:ext cx="7488832" cy="1492716"/>
          </a:xfrm>
          <a:prstGeom prst="homePlate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sz="20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TOIMINTATAPA</a:t>
            </a:r>
            <a:endParaRPr lang="fi-FI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i-FI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fi-FI" sz="20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Tavoite 1/2: 	Ympäristökasvatus tavoittaa kaikki ikäluokat.</a:t>
            </a:r>
            <a:endParaRPr lang="fi-FI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i-FI" sz="20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Mittari: 	Ikäluokat, joille järjestetään ympäristökasvatusta, %</a:t>
            </a:r>
            <a:endParaRPr lang="fi-FI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fi-FI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i-FI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57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1727200" y="6442075"/>
            <a:ext cx="900113" cy="384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 smtClean="0">
                <a:solidFill>
                  <a:prstClr val="black"/>
                </a:solidFill>
              </a:rPr>
              <a:t>30.9.2017</a:t>
            </a:r>
          </a:p>
        </p:txBody>
      </p:sp>
      <p:sp>
        <p:nvSpPr>
          <p:cNvPr id="16389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>
                <a:solidFill>
                  <a:prstClr val="black"/>
                </a:solidFill>
              </a:rPr>
              <a:t>Ympäristöasiantuntija Timo Martikainen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516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9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1727200" y="6442075"/>
            <a:ext cx="900113" cy="384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 smtClean="0">
                <a:solidFill>
                  <a:prstClr val="black"/>
                </a:solidFill>
              </a:rPr>
              <a:t>30.9.2017</a:t>
            </a:r>
          </a:p>
        </p:txBody>
      </p:sp>
      <p:sp>
        <p:nvSpPr>
          <p:cNvPr id="16389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>
                <a:solidFill>
                  <a:prstClr val="black"/>
                </a:solidFill>
              </a:rPr>
              <a:t>Ympäristöasiantuntija Timo Martikainen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14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28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1727200" y="6442075"/>
            <a:ext cx="900113" cy="384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 smtClean="0"/>
              <a:t>30.9.2017</a:t>
            </a:r>
            <a:endParaRPr lang="fi-FI" altLang="fi-FI" dirty="0" smtClean="0"/>
          </a:p>
        </p:txBody>
      </p:sp>
      <p:sp>
        <p:nvSpPr>
          <p:cNvPr id="15365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/>
              <a:t>Ympäristöasiantuntija Timo Martikainen</a:t>
            </a:r>
          </a:p>
        </p:txBody>
      </p:sp>
      <p:sp>
        <p:nvSpPr>
          <p:cNvPr id="17" name="Päivämäärän paikkamerkki 3"/>
          <p:cNvSpPr txBox="1">
            <a:spLocks/>
          </p:cNvSpPr>
          <p:nvPr/>
        </p:nvSpPr>
        <p:spPr bwMode="auto">
          <a:xfrm>
            <a:off x="1825625" y="6442075"/>
            <a:ext cx="801688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algn="l" rtl="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fi-FI" altLang="fi-FI" sz="1000" dirty="0" smtClean="0"/>
          </a:p>
        </p:txBody>
      </p:sp>
      <p:sp>
        <p:nvSpPr>
          <p:cNvPr id="10" name="Tekstiruutu 9"/>
          <p:cNvSpPr>
            <a:spLocks noChangeArrowheads="1"/>
          </p:cNvSpPr>
          <p:nvPr/>
        </p:nvSpPr>
        <p:spPr bwMode="auto">
          <a:xfrm>
            <a:off x="755576" y="1196752"/>
            <a:ext cx="7488832" cy="2723823"/>
          </a:xfrm>
          <a:prstGeom prst="homePlate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r>
              <a:rPr lang="fi-FI" sz="2000" b="1" dirty="0"/>
              <a:t>TOIMINTATAPA</a:t>
            </a:r>
            <a:endParaRPr lang="fi-FI" sz="2000" dirty="0"/>
          </a:p>
          <a:p>
            <a:r>
              <a:rPr lang="fi-FI" sz="2000" dirty="0"/>
              <a:t> </a:t>
            </a:r>
          </a:p>
          <a:p>
            <a:r>
              <a:rPr lang="fi-FI" sz="2000" b="1" dirty="0"/>
              <a:t>Tavoite 2/2: 	Ympäristönäkökulma huomioidaan järjestelmällisesti kaupungin </a:t>
            </a:r>
            <a:r>
              <a:rPr lang="fi-FI" sz="2000" b="1" dirty="0" smtClean="0"/>
              <a:t>toiminnassa </a:t>
            </a:r>
            <a:r>
              <a:rPr lang="fi-FI" sz="2000" b="1" dirty="0"/>
              <a:t>ja päätöksenteossa</a:t>
            </a:r>
            <a:r>
              <a:rPr lang="fi-FI" sz="2000" b="1" dirty="0" smtClean="0"/>
              <a:t>.</a:t>
            </a:r>
          </a:p>
          <a:p>
            <a:endParaRPr lang="fi-FI" sz="2000" dirty="0"/>
          </a:p>
          <a:p>
            <a:r>
              <a:rPr lang="fi-FI" sz="2000" dirty="0"/>
              <a:t>Mittari:	Ympäristöjärjestelmän toimivuus, itse- ja vertaisarvioinnin tulokset</a:t>
            </a:r>
          </a:p>
          <a:p>
            <a:pPr>
              <a:spcAft>
                <a:spcPts val="0"/>
              </a:spcAft>
            </a:pPr>
            <a:r>
              <a:rPr lang="fi-FI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fi-FI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1727200" y="6442075"/>
            <a:ext cx="900113" cy="384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 smtClean="0"/>
              <a:t>30.9.2017</a:t>
            </a:r>
            <a:endParaRPr lang="fi-FI" altLang="fi-FI" dirty="0" smtClean="0"/>
          </a:p>
        </p:txBody>
      </p:sp>
      <p:sp>
        <p:nvSpPr>
          <p:cNvPr id="16389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/>
              <a:t>Ympäristöasiantuntija Timo Martikainen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60648"/>
            <a:ext cx="10168054" cy="5719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Date Placeholder 5"/>
          <p:cNvSpPr>
            <a:spLocks noGrp="1"/>
          </p:cNvSpPr>
          <p:nvPr>
            <p:ph type="dt" sz="quarter" idx="10"/>
          </p:nvPr>
        </p:nvSpPr>
        <p:spPr bwMode="auto">
          <a:xfrm>
            <a:off x="1727200" y="6442075"/>
            <a:ext cx="900113" cy="384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 smtClean="0"/>
              <a:t>30.9.2017</a:t>
            </a:r>
            <a:endParaRPr lang="fi-FI" altLang="fi-FI" dirty="0" smtClean="0"/>
          </a:p>
        </p:txBody>
      </p:sp>
      <p:sp>
        <p:nvSpPr>
          <p:cNvPr id="16389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fi-FI" altLang="fi-FI" dirty="0"/>
              <a:t>Ympäristöasiantuntija Timo Martikainen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" y="188640"/>
            <a:ext cx="9144000" cy="515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3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1721</TotalTime>
  <Words>43</Words>
  <Application>Microsoft Office PowerPoint</Application>
  <PresentationFormat>Näytössä katseltava diaesitys (4:3)</PresentationFormat>
  <Paragraphs>45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1_Office Theme</vt:lpstr>
      <vt:lpstr>2_Office Theme</vt:lpstr>
      <vt:lpstr>3_Office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Esa Hämäläinen</dc:creator>
  <cp:lastModifiedBy>Martikainen Timo</cp:lastModifiedBy>
  <cp:revision>81</cp:revision>
  <dcterms:created xsi:type="dcterms:W3CDTF">2012-04-17T13:06:49Z</dcterms:created>
  <dcterms:modified xsi:type="dcterms:W3CDTF">2017-09-27T09:47:14Z</dcterms:modified>
</cp:coreProperties>
</file>