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4177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684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6189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92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688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155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570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6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1428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982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05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0B5AB-96A0-43BC-B2C4-AF3205C7B795}" type="datetimeFigureOut">
              <a:rPr lang="fi-FI" smtClean="0"/>
              <a:t>5.11.2018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7CB96-8216-4741-9B6B-3081550DB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92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395536" y="265998"/>
            <a:ext cx="189869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Lue aiheet huolellisesti. Pohdi valintaasi. Tee lämmittely.</a:t>
            </a:r>
            <a:endParaRPr lang="fi-FI" dirty="0"/>
          </a:p>
        </p:txBody>
      </p:sp>
      <p:sp>
        <p:nvSpPr>
          <p:cNvPr id="5" name="Nuoli oikealle 4"/>
          <p:cNvSpPr/>
          <p:nvPr/>
        </p:nvSpPr>
        <p:spPr>
          <a:xfrm>
            <a:off x="2484303" y="914070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3125960" y="265998"/>
            <a:ext cx="1902749" cy="12606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Valitse </a:t>
            </a:r>
            <a:r>
              <a:rPr lang="fi-FI" dirty="0" err="1"/>
              <a:t>teht.anto</a:t>
            </a:r>
            <a:r>
              <a:rPr lang="fi-FI" dirty="0"/>
              <a:t>.  Mieti </a:t>
            </a:r>
            <a:r>
              <a:rPr lang="fi-FI" dirty="0" smtClean="0"/>
              <a:t>näkökulma ja kysymys, johon esseesi vastaa.</a:t>
            </a:r>
            <a:endParaRPr lang="fi-FI" dirty="0"/>
          </a:p>
        </p:txBody>
      </p:sp>
      <p:sp>
        <p:nvSpPr>
          <p:cNvPr id="7" name="Nuoli oikealle 6"/>
          <p:cNvSpPr/>
          <p:nvPr/>
        </p:nvSpPr>
        <p:spPr>
          <a:xfrm>
            <a:off x="5155346" y="896324"/>
            <a:ext cx="570270" cy="2721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5773452" y="265998"/>
            <a:ext cx="1872208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Ideoi huolellisesti ja monipuolisesti. </a:t>
            </a:r>
            <a:endParaRPr lang="fi-FI" dirty="0"/>
          </a:p>
        </p:txBody>
      </p:sp>
      <p:sp>
        <p:nvSpPr>
          <p:cNvPr id="9" name="Nuoli oikealle 8"/>
          <p:cNvSpPr/>
          <p:nvPr/>
        </p:nvSpPr>
        <p:spPr>
          <a:xfrm>
            <a:off x="7884368" y="921825"/>
            <a:ext cx="504056" cy="2466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395536" y="1780158"/>
            <a:ext cx="1872208" cy="21528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Lue aineistot ja valitse vähintään kaksi, jotka tutkit tarkasti.</a:t>
            </a:r>
            <a:endParaRPr lang="fi-FI" dirty="0"/>
          </a:p>
        </p:txBody>
      </p:sp>
      <p:sp>
        <p:nvSpPr>
          <p:cNvPr id="11" name="Nuoli oikealle 10"/>
          <p:cNvSpPr/>
          <p:nvPr/>
        </p:nvSpPr>
        <p:spPr>
          <a:xfrm>
            <a:off x="2484303" y="2798929"/>
            <a:ext cx="504056" cy="1800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/>
          <p:cNvSpPr/>
          <p:nvPr/>
        </p:nvSpPr>
        <p:spPr>
          <a:xfrm>
            <a:off x="3129734" y="1780158"/>
            <a:ext cx="1898976" cy="2152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Liitä aineistosta saamasi asiat suunnitelmaasi. Määrittele esseesi viesti.</a:t>
            </a:r>
            <a:endParaRPr lang="fi-FI" dirty="0"/>
          </a:p>
        </p:txBody>
      </p:sp>
      <p:sp>
        <p:nvSpPr>
          <p:cNvPr id="13" name="Nuoli oikealle 12"/>
          <p:cNvSpPr/>
          <p:nvPr/>
        </p:nvSpPr>
        <p:spPr>
          <a:xfrm>
            <a:off x="5125380" y="2852936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Suorakulmio 13"/>
          <p:cNvSpPr/>
          <p:nvPr/>
        </p:nvSpPr>
        <p:spPr>
          <a:xfrm>
            <a:off x="5868144" y="1844823"/>
            <a:ext cx="1777516" cy="20882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 smtClean="0"/>
          </a:p>
          <a:p>
            <a:pPr algn="ctr"/>
            <a:r>
              <a:rPr lang="fi-FI" dirty="0" smtClean="0"/>
              <a:t>Suunnittele </a:t>
            </a:r>
            <a:r>
              <a:rPr lang="fi-FI" dirty="0"/>
              <a:t>esseesi rakenne. Pidä huolta viittausten määrästä ja viittaus-tekniikasta.</a:t>
            </a:r>
          </a:p>
          <a:p>
            <a:pPr algn="ctr"/>
            <a:endParaRPr lang="fi-FI" dirty="0"/>
          </a:p>
        </p:txBody>
      </p:sp>
      <p:sp>
        <p:nvSpPr>
          <p:cNvPr id="15" name="Nuoli oikealle 14"/>
          <p:cNvSpPr/>
          <p:nvPr/>
        </p:nvSpPr>
        <p:spPr>
          <a:xfrm>
            <a:off x="7884368" y="2852936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Suorakulmio 15"/>
          <p:cNvSpPr/>
          <p:nvPr/>
        </p:nvSpPr>
        <p:spPr>
          <a:xfrm>
            <a:off x="369048" y="4153314"/>
            <a:ext cx="1898696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Suunnittele aloitus. Hahmottele hiukan lopetustakin.</a:t>
            </a:r>
            <a:endParaRPr lang="fi-FI" dirty="0"/>
          </a:p>
        </p:txBody>
      </p:sp>
      <p:sp>
        <p:nvSpPr>
          <p:cNvPr id="18" name="Nuoli oikealle 17"/>
          <p:cNvSpPr/>
          <p:nvPr/>
        </p:nvSpPr>
        <p:spPr>
          <a:xfrm>
            <a:off x="2484303" y="5157192"/>
            <a:ext cx="431513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Suorakulmio 19"/>
          <p:cNvSpPr/>
          <p:nvPr/>
        </p:nvSpPr>
        <p:spPr>
          <a:xfrm>
            <a:off x="3133672" y="4175550"/>
            <a:ext cx="1921532" cy="2403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Kirjoita! </a:t>
            </a:r>
            <a:r>
              <a:rPr lang="fi-FI" dirty="0" smtClean="0"/>
              <a:t> Muista </a:t>
            </a:r>
            <a:endParaRPr lang="fi-FI" dirty="0" smtClean="0"/>
          </a:p>
          <a:p>
            <a:pPr algn="ctr"/>
            <a:r>
              <a:rPr lang="fi-FI" dirty="0" smtClean="0"/>
              <a:t>* tehtävänanto</a:t>
            </a:r>
          </a:p>
          <a:p>
            <a:pPr algn="ctr"/>
            <a:r>
              <a:rPr lang="fi-FI" dirty="0" smtClean="0"/>
              <a:t>* tasapainoiset kappaleet</a:t>
            </a:r>
          </a:p>
          <a:p>
            <a:pPr algn="ctr"/>
            <a:r>
              <a:rPr lang="fi-FI" dirty="0" smtClean="0"/>
              <a:t>* selkeä viesti</a:t>
            </a:r>
            <a:endParaRPr lang="fi-FI" dirty="0"/>
          </a:p>
        </p:txBody>
      </p:sp>
      <p:sp>
        <p:nvSpPr>
          <p:cNvPr id="22" name="Nuoli oikealle 21"/>
          <p:cNvSpPr/>
          <p:nvPr/>
        </p:nvSpPr>
        <p:spPr>
          <a:xfrm>
            <a:off x="5172726" y="5265204"/>
            <a:ext cx="553380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 22"/>
          <p:cNvSpPr/>
          <p:nvPr/>
        </p:nvSpPr>
        <p:spPr>
          <a:xfrm>
            <a:off x="5773452" y="4198714"/>
            <a:ext cx="1870961" cy="2380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Tarkista viittaukset, kieli ja </a:t>
            </a:r>
            <a:r>
              <a:rPr lang="fi-FI" dirty="0" smtClean="0"/>
              <a:t>merkkimäärä (6000 </a:t>
            </a:r>
            <a:r>
              <a:rPr lang="fi-FI" smtClean="0"/>
              <a:t>on suositus)</a:t>
            </a:r>
            <a:endParaRPr lang="fi-FI" dirty="0"/>
          </a:p>
        </p:txBody>
      </p:sp>
      <p:sp>
        <p:nvSpPr>
          <p:cNvPr id="2" name="Suorakulmio 1"/>
          <p:cNvSpPr/>
          <p:nvPr/>
        </p:nvSpPr>
        <p:spPr>
          <a:xfrm>
            <a:off x="6046916" y="2335813"/>
            <a:ext cx="1693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i-FI" dirty="0" smtClean="0">
                <a:solidFill>
                  <a:prstClr val="white"/>
                </a:solidFill>
              </a:rPr>
              <a:t>.</a:t>
            </a:r>
            <a:endParaRPr lang="fi-FI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57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16" grpId="0" animBg="1"/>
      <p:bldP spid="20" grpId="0" animBg="1"/>
      <p:bldP spid="23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89</Words>
  <Application>Microsoft Office PowerPoint</Application>
  <PresentationFormat>Näytössä katseltava diaesitys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PowerPoint-esitys</vt:lpstr>
    </vt:vector>
  </TitlesOfParts>
  <Company>Forssan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Aineistoesseen kirjoittamisen vaiheita</dc:title>
  <dc:creator>Tiina Yli-Jaukkari</dc:creator>
  <cp:lastModifiedBy>Tiina Yli-Jaukkari</cp:lastModifiedBy>
  <cp:revision>16</cp:revision>
  <dcterms:created xsi:type="dcterms:W3CDTF">2017-01-05T08:00:02Z</dcterms:created>
  <dcterms:modified xsi:type="dcterms:W3CDTF">2018-11-05T08:02:42Z</dcterms:modified>
</cp:coreProperties>
</file>