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Kortelainen, Mika K" initials="KMK" lastIdx="2" clrIdx="1">
    <p:extLst>
      <p:ext uri="{19B8F6BF-5375-455C-9EA6-DF929625EA0E}">
        <p15:presenceInfo xmlns:p15="http://schemas.microsoft.com/office/powerpoint/2012/main" userId="S::mikomi@ad.helsinki.fi::4c0a39b0-2815-4cb0-ad52-c0ca68255e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28" d="100"/>
          <a:sy n="28" d="100"/>
        </p:scale>
        <p:origin x="102" y="53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27T10:05:00.005" idx="2">
    <p:pos x="10" y="10"/>
    <p:text>Kuvaa ei ollut kässärissä, mutta dia oli tyhjä ja kuva sopiva.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2.3.2021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-sV9wb1vM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Ip0R_8uZQ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helsinki.fi/thinkmath/tietopalvelu/motivaatio/yksilolliset-motivaatiotaipumukset/minakasity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6. Minäkäsitys on itseä koskeva sisäinen malli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FEAE88-CB63-46E3-BB33-173B15EB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72AE7E-ADB9-4C2E-8FAA-2F50C9F8CD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Mikä on minäkäsitys?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muut ihmiset vaikuttavat yksilön minäkäsitykseen?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minäkäsitys on tärkeä sisäinen malli?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463A7A-BC52-4A60-A9BB-FA4EF8910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64BEDB-7B91-496A-BC66-C64C6515B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97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0D4F6B0E-A15D-44F7-ACAF-5C1DDE29D0B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14743" b="14743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Katso oheinen video.</a:t>
            </a:r>
          </a:p>
          <a:p>
            <a:endParaRPr lang="fi-FI" dirty="0"/>
          </a:p>
          <a:p>
            <a:r>
              <a:rPr lang="fi-FI" dirty="0">
                <a:hlinkClick r:id="rId3"/>
              </a:rPr>
              <a:t>https://youtu.be/R-sV9wb1vMM</a:t>
            </a:r>
            <a:endParaRPr lang="fi-FI" dirty="0"/>
          </a:p>
          <a:p>
            <a:endParaRPr lang="fi-FI" dirty="0"/>
          </a:p>
          <a:p>
            <a:r>
              <a:rPr lang="fi-FI" dirty="0"/>
              <a:t>Mitä ajatuksia video herättää?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FB2669-576E-45A3-A922-8A973AEA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Minäkäsitys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00F92D-1C4D-445D-B15D-F3A777644A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monitahoinen sisäinen malli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toisten ihmisten toimintaa selitetään oman minäkäsityksen valossa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sisältää myös emootioita ja kokemuksellisuutta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muodostuu vuorovaikutuksessa − muiden palaute on tärkeää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tiiviisti yhteydessä itsetuntoon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2D46B6-5890-4427-A361-0C479CEE9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137605-6C28-4B13-B3BA-35F9E0A3AC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51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CF8A4-A042-4147-B448-818C5671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7DBEB3-DE4A-429B-9A2F-4486771B3DA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Kokoa luvun 6 keskeiset käsitteet. Miten soveltaisit käsitteitä oheiseen videoon?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https://youtu.be/DIp0R_8uZQI</a:t>
            </a:r>
            <a:endParaRPr lang="fi-FI" dirty="0"/>
          </a:p>
          <a:p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muut ihmiset vaikuttavat minäkäsitykseemme?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minäkäsitys on tärkeä sisäinen malli?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Voiko minäkäsitystään muuttaa? Jos voi, miten?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2EC3A9-983A-4E15-BD49-4634FCB9C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A02921-1768-4A08-ABCF-C85D8F1FED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36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D2A842FA-EBC6-4DBC-9F30-9BF20EB0E3E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858887" y="730251"/>
            <a:ext cx="9362313" cy="11677857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54D8859-93AA-4759-9477-C7D7919AB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A8FF3C-4A76-4363-A1D7-6CFFA1AE73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74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51AAA6-8907-476D-B2B0-BCD2B2DFA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Minäkäsityksen vaikutus havainnointiin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05BBC7-17B8-4172-9ADA-E6109F2E9E5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Ihminen arvioi toisissa nopeasti seikkoja, jotka ovat oman minäkäsityksen kannalta keskeisiä.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Minäkäsitys on kiinteästi yhteydessä käsitykseen todellisuudesta. Todellisuus koetaan sellaisena, että se sopii minäkäsitykseen ja ylläpitää sitä.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/>
              <a:t>Itseään</a:t>
            </a:r>
            <a:r>
              <a:rPr lang="fi-FI" dirty="0"/>
              <a:t> </a:t>
            </a:r>
            <a:r>
              <a:rPr lang="fi-FI" b="1" dirty="0"/>
              <a:t>toteuttava</a:t>
            </a:r>
            <a:r>
              <a:rPr lang="fi-FI" dirty="0"/>
              <a:t> </a:t>
            </a:r>
            <a:r>
              <a:rPr lang="fi-FI" b="1" dirty="0"/>
              <a:t>ennuste</a:t>
            </a:r>
            <a:r>
              <a:rPr lang="fi-FI" dirty="0"/>
              <a:t>: Yksilön tai yhteisön uskomus alkaa muovata todellisuutta siten, että uskomus lopulta toteutuu.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8977078-C650-46C8-9439-EA29078CC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825758-A445-4A96-BB29-7411506E84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23672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5C0512-5129-4DCB-8022-77279328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Itseään toteuttavia ennusteita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9C8D75-78D2-4A34-9144-26B4457D9B9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Millaisia itseään toteuttavia ennusteita voisi liittyä seuraaviin tilanteisiin?</a:t>
            </a:r>
          </a:p>
          <a:p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Opiskelija tekee lukion ensimmäisen psykologian kokeen.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Lukion ensimmäisen vuoden juuri aloittanut opiskelija, joka on muuttanut uuteen kaupunkiin, lähtee viettämään iltaa uusien opiskelukaverien kanssa.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Koululiikunnasta huonoja arvosanoja </a:t>
            </a:r>
            <a:r>
              <a:rPr lang="fi-FI"/>
              <a:t>saanut aloittaa </a:t>
            </a:r>
            <a:r>
              <a:rPr lang="fi-FI" dirty="0"/>
              <a:t>uuden urheiluharrastuksen.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A91A33-B348-4B6B-AB55-9336CBCEC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E78A66-D631-4717-8856-1682A5A0A4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88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497CB6-DAC3-4C47-988A-4F0B4EEF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Minäkäsitys ja matematiikka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9D0EF6-A84B-4197-9E23-ABE0F8B7712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Lue oheinen </a:t>
            </a:r>
            <a:r>
              <a:rPr lang="fi-FI" dirty="0" err="1"/>
              <a:t>ThinkMath</a:t>
            </a:r>
            <a:r>
              <a:rPr lang="fi-FI" dirty="0"/>
              <a:t>-työryhmän kirjoittama blogiteksti.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https://blogs.helsinki.fi/thinkmath/tietopalvelu/motivaatio/yksilolliset-motivaatiotaipumukset/minakasitys/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0F0EB8-96D9-43CD-ACBE-C1275A1D25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532358-09C3-4F39-AF16-C736E3C5A9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01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CC9C54-97ED-4B6C-A90F-85A3D2D4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Minäkäsitys ja matematiikka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6AD344-ED43-4D33-A309-D197D21804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Minkälainen minäkäsityksesi on matematiikan suhteen?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Mitkä seikat ovat vaikuttaneet siihen? Mitkä tekijät ovat tukeneet uskoasi siitä, että osaat tai et osaa matematiikkaa?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minäkäsityksesi on vaikuttanut matematiikan opiskeluusi ja osaamiseesi?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Millaisissa tilanteissa näet itsesi käyttävän matematiikan osaamistasi tulevaisuudessa 20-, 30- tai 50-vuotiaana?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AC79FD7-1B0D-4BD0-8B4A-DB62EC49D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E6C7C2-454A-496D-80FA-A251C81F80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4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2048</TotalTime>
  <Words>323</Words>
  <Application>Microsoft Office PowerPoint</Application>
  <PresentationFormat>Mukautettu</PresentationFormat>
  <Paragraphs>64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Office-teema</vt:lpstr>
      <vt:lpstr>6. Minäkäsitys on itseä koskeva sisäinen malli</vt:lpstr>
      <vt:lpstr>Oivallustehtävä</vt:lpstr>
      <vt:lpstr>Minäkäsitys</vt:lpstr>
      <vt:lpstr>Videotehtävä</vt:lpstr>
      <vt:lpstr>PowerPoint-esitys</vt:lpstr>
      <vt:lpstr>Minäkäsityksen vaikutus havainnointiin</vt:lpstr>
      <vt:lpstr>Itseään toteuttavia ennusteita</vt:lpstr>
      <vt:lpstr>Minäkäsitys ja matematiikka</vt:lpstr>
      <vt:lpstr>Minäkäsitys ja matematiikka</vt:lpstr>
      <vt:lpstr>Palauta mieleen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Mika Kortelainen</cp:lastModifiedBy>
  <cp:revision>27</cp:revision>
  <cp:lastPrinted>2017-11-30T08:45:33Z</cp:lastPrinted>
  <dcterms:created xsi:type="dcterms:W3CDTF">2020-05-05T09:10:38Z</dcterms:created>
  <dcterms:modified xsi:type="dcterms:W3CDTF">2021-03-02T09:05:30Z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