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68" r:id="rId2"/>
  </p:sldMasterIdLst>
  <p:notesMasterIdLst>
    <p:notesMasterId r:id="rId24"/>
  </p:notesMasterIdLst>
  <p:sldIdLst>
    <p:sldId id="327" r:id="rId3"/>
    <p:sldId id="259" r:id="rId4"/>
    <p:sldId id="337" r:id="rId5"/>
    <p:sldId id="338" r:id="rId6"/>
    <p:sldId id="343" r:id="rId7"/>
    <p:sldId id="341" r:id="rId8"/>
    <p:sldId id="345" r:id="rId9"/>
    <p:sldId id="346" r:id="rId10"/>
    <p:sldId id="331" r:id="rId11"/>
    <p:sldId id="347" r:id="rId12"/>
    <p:sldId id="339" r:id="rId13"/>
    <p:sldId id="256" r:id="rId14"/>
    <p:sldId id="257" r:id="rId15"/>
    <p:sldId id="258" r:id="rId16"/>
    <p:sldId id="350" r:id="rId17"/>
    <p:sldId id="260" r:id="rId18"/>
    <p:sldId id="335" r:id="rId19"/>
    <p:sldId id="340" r:id="rId20"/>
    <p:sldId id="336" r:id="rId21"/>
    <p:sldId id="261" r:id="rId22"/>
    <p:sldId id="329" r:id="rId2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98BF2F-B621-4061-ACF9-2B5BD37E008D}" v="21" dt="2024-08-20T12:08:19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02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rjo Kannisto" userId="351f0c81-89c3-478a-a00f-dfe00964eee8" providerId="ADAL" clId="{3D98BF2F-B621-4061-ACF9-2B5BD37E008D}"/>
    <pc:docChg chg="undo custSel addSld delSld modSld sldOrd">
      <pc:chgData name="Pirjo Kannisto" userId="351f0c81-89c3-478a-a00f-dfe00964eee8" providerId="ADAL" clId="{3D98BF2F-B621-4061-ACF9-2B5BD37E008D}" dt="2024-08-20T12:09:39.600" v="527"/>
      <pc:docMkLst>
        <pc:docMk/>
      </pc:docMkLst>
      <pc:sldChg chg="add">
        <pc:chgData name="Pirjo Kannisto" userId="351f0c81-89c3-478a-a00f-dfe00964eee8" providerId="ADAL" clId="{3D98BF2F-B621-4061-ACF9-2B5BD37E008D}" dt="2024-08-20T12:06:47.307" v="517"/>
        <pc:sldMkLst>
          <pc:docMk/>
          <pc:sldMk cId="1025427541" sldId="256"/>
        </pc:sldMkLst>
      </pc:sldChg>
      <pc:sldChg chg="add">
        <pc:chgData name="Pirjo Kannisto" userId="351f0c81-89c3-478a-a00f-dfe00964eee8" providerId="ADAL" clId="{3D98BF2F-B621-4061-ACF9-2B5BD37E008D}" dt="2024-08-20T12:07:33.605" v="518"/>
        <pc:sldMkLst>
          <pc:docMk/>
          <pc:sldMk cId="2581294205" sldId="257"/>
        </pc:sldMkLst>
      </pc:sldChg>
      <pc:sldChg chg="add">
        <pc:chgData name="Pirjo Kannisto" userId="351f0c81-89c3-478a-a00f-dfe00964eee8" providerId="ADAL" clId="{3D98BF2F-B621-4061-ACF9-2B5BD37E008D}" dt="2024-08-20T12:07:33.605" v="518"/>
        <pc:sldMkLst>
          <pc:docMk/>
          <pc:sldMk cId="3917534616" sldId="258"/>
        </pc:sldMkLst>
      </pc:sldChg>
      <pc:sldChg chg="addSp delSp modSp mod addAnim delAnim">
        <pc:chgData name="Pirjo Kannisto" userId="351f0c81-89c3-478a-a00f-dfe00964eee8" providerId="ADAL" clId="{3D98BF2F-B621-4061-ACF9-2B5BD37E008D}" dt="2024-08-09T08:40:03.907" v="12" actId="14100"/>
        <pc:sldMkLst>
          <pc:docMk/>
          <pc:sldMk cId="0" sldId="259"/>
        </pc:sldMkLst>
        <pc:spChg chg="add del mod">
          <ac:chgData name="Pirjo Kannisto" userId="351f0c81-89c3-478a-a00f-dfe00964eee8" providerId="ADAL" clId="{3D98BF2F-B621-4061-ACF9-2B5BD37E008D}" dt="2024-08-09T08:39:42.815" v="7" actId="478"/>
          <ac:spMkLst>
            <pc:docMk/>
            <pc:sldMk cId="0" sldId="259"/>
            <ac:spMk id="3" creationId="{62639BB3-0E4E-27FD-7C81-99507623F793}"/>
          </ac:spMkLst>
        </pc:spChg>
        <pc:spChg chg="del">
          <ac:chgData name="Pirjo Kannisto" userId="351f0c81-89c3-478a-a00f-dfe00964eee8" providerId="ADAL" clId="{3D98BF2F-B621-4061-ACF9-2B5BD37E008D}" dt="2024-08-09T08:39:47.707" v="8" actId="478"/>
          <ac:spMkLst>
            <pc:docMk/>
            <pc:sldMk cId="0" sldId="259"/>
            <ac:spMk id="6146" creationId="{00000000-0000-0000-0000-000000000000}"/>
          </ac:spMkLst>
        </pc:spChg>
        <pc:spChg chg="add del mod">
          <ac:chgData name="Pirjo Kannisto" userId="351f0c81-89c3-478a-a00f-dfe00964eee8" providerId="ADAL" clId="{3D98BF2F-B621-4061-ACF9-2B5BD37E008D}" dt="2024-08-09T08:40:03.907" v="12" actId="14100"/>
          <ac:spMkLst>
            <pc:docMk/>
            <pc:sldMk cId="0" sldId="259"/>
            <ac:spMk id="9219" creationId="{00000000-0000-0000-0000-000000000000}"/>
          </ac:spMkLst>
        </pc:spChg>
      </pc:sldChg>
      <pc:sldChg chg="add">
        <pc:chgData name="Pirjo Kannisto" userId="351f0c81-89c3-478a-a00f-dfe00964eee8" providerId="ADAL" clId="{3D98BF2F-B621-4061-ACF9-2B5BD37E008D}" dt="2024-08-20T12:07:33.605" v="518"/>
        <pc:sldMkLst>
          <pc:docMk/>
          <pc:sldMk cId="2687267518" sldId="260"/>
        </pc:sldMkLst>
      </pc:sldChg>
      <pc:sldChg chg="add ord">
        <pc:chgData name="Pirjo Kannisto" userId="351f0c81-89c3-478a-a00f-dfe00964eee8" providerId="ADAL" clId="{3D98BF2F-B621-4061-ACF9-2B5BD37E008D}" dt="2024-08-20T12:09:39.600" v="527"/>
        <pc:sldMkLst>
          <pc:docMk/>
          <pc:sldMk cId="3165412238" sldId="261"/>
        </pc:sldMkLst>
      </pc:sldChg>
      <pc:sldChg chg="delSp modSp mod">
        <pc:chgData name="Pirjo Kannisto" userId="351f0c81-89c3-478a-a00f-dfe00964eee8" providerId="ADAL" clId="{3D98BF2F-B621-4061-ACF9-2B5BD37E008D}" dt="2024-08-09T09:08:53.970" v="468" actId="1076"/>
        <pc:sldMkLst>
          <pc:docMk/>
          <pc:sldMk cId="0" sldId="329"/>
        </pc:sldMkLst>
        <pc:spChg chg="del">
          <ac:chgData name="Pirjo Kannisto" userId="351f0c81-89c3-478a-a00f-dfe00964eee8" providerId="ADAL" clId="{3D98BF2F-B621-4061-ACF9-2B5BD37E008D}" dt="2024-08-09T09:08:39.860" v="464" actId="478"/>
          <ac:spMkLst>
            <pc:docMk/>
            <pc:sldMk cId="0" sldId="329"/>
            <ac:spMk id="6146" creationId="{00000000-0000-0000-0000-000000000000}"/>
          </ac:spMkLst>
        </pc:spChg>
        <pc:spChg chg="mod">
          <ac:chgData name="Pirjo Kannisto" userId="351f0c81-89c3-478a-a00f-dfe00964eee8" providerId="ADAL" clId="{3D98BF2F-B621-4061-ACF9-2B5BD37E008D}" dt="2024-08-09T09:08:53.970" v="468" actId="1076"/>
          <ac:spMkLst>
            <pc:docMk/>
            <pc:sldMk cId="0" sldId="329"/>
            <ac:spMk id="9219" creationId="{00000000-0000-0000-0000-000000000000}"/>
          </ac:spMkLst>
        </pc:spChg>
      </pc:sldChg>
      <pc:sldChg chg="del">
        <pc:chgData name="Pirjo Kannisto" userId="351f0c81-89c3-478a-a00f-dfe00964eee8" providerId="ADAL" clId="{3D98BF2F-B621-4061-ACF9-2B5BD37E008D}" dt="2024-08-09T08:55:47.252" v="101" actId="2696"/>
        <pc:sldMkLst>
          <pc:docMk/>
          <pc:sldMk cId="0" sldId="330"/>
        </pc:sldMkLst>
      </pc:sldChg>
      <pc:sldChg chg="addSp delSp modSp mod ord modAnim">
        <pc:chgData name="Pirjo Kannisto" userId="351f0c81-89c3-478a-a00f-dfe00964eee8" providerId="ADAL" clId="{3D98BF2F-B621-4061-ACF9-2B5BD37E008D}" dt="2024-08-20T11:58:38.091" v="508" actId="14100"/>
        <pc:sldMkLst>
          <pc:docMk/>
          <pc:sldMk cId="0" sldId="331"/>
        </pc:sldMkLst>
        <pc:spChg chg="add del mod">
          <ac:chgData name="Pirjo Kannisto" userId="351f0c81-89c3-478a-a00f-dfe00964eee8" providerId="ADAL" clId="{3D98BF2F-B621-4061-ACF9-2B5BD37E008D}" dt="2024-08-20T11:58:17.964" v="493" actId="478"/>
          <ac:spMkLst>
            <pc:docMk/>
            <pc:sldMk cId="0" sldId="331"/>
            <ac:spMk id="3" creationId="{51E8A9CB-BCBE-D8E1-0350-7292E8185074}"/>
          </ac:spMkLst>
        </pc:spChg>
        <pc:spChg chg="del">
          <ac:chgData name="Pirjo Kannisto" userId="351f0c81-89c3-478a-a00f-dfe00964eee8" providerId="ADAL" clId="{3D98BF2F-B621-4061-ACF9-2B5BD37E008D}" dt="2024-08-20T11:58:14.275" v="492" actId="478"/>
          <ac:spMkLst>
            <pc:docMk/>
            <pc:sldMk cId="0" sldId="331"/>
            <ac:spMk id="6146" creationId="{00000000-0000-0000-0000-000000000000}"/>
          </ac:spMkLst>
        </pc:spChg>
        <pc:spChg chg="mod">
          <ac:chgData name="Pirjo Kannisto" userId="351f0c81-89c3-478a-a00f-dfe00964eee8" providerId="ADAL" clId="{3D98BF2F-B621-4061-ACF9-2B5BD37E008D}" dt="2024-08-20T11:58:38.091" v="508" actId="14100"/>
          <ac:spMkLst>
            <pc:docMk/>
            <pc:sldMk cId="0" sldId="331"/>
            <ac:spMk id="9219" creationId="{00000000-0000-0000-0000-000000000000}"/>
          </ac:spMkLst>
        </pc:spChg>
      </pc:sldChg>
      <pc:sldChg chg="del">
        <pc:chgData name="Pirjo Kannisto" userId="351f0c81-89c3-478a-a00f-dfe00964eee8" providerId="ADAL" clId="{3D98BF2F-B621-4061-ACF9-2B5BD37E008D}" dt="2024-08-09T09:07:31.796" v="460" actId="2696"/>
        <pc:sldMkLst>
          <pc:docMk/>
          <pc:sldMk cId="0" sldId="332"/>
        </pc:sldMkLst>
      </pc:sldChg>
      <pc:sldChg chg="del">
        <pc:chgData name="Pirjo Kannisto" userId="351f0c81-89c3-478a-a00f-dfe00964eee8" providerId="ADAL" clId="{3D98BF2F-B621-4061-ACF9-2B5BD37E008D}" dt="2024-08-09T09:07:27.098" v="459" actId="2696"/>
        <pc:sldMkLst>
          <pc:docMk/>
          <pc:sldMk cId="0" sldId="333"/>
        </pc:sldMkLst>
      </pc:sldChg>
      <pc:sldChg chg="del">
        <pc:chgData name="Pirjo Kannisto" userId="351f0c81-89c3-478a-a00f-dfe00964eee8" providerId="ADAL" clId="{3D98BF2F-B621-4061-ACF9-2B5BD37E008D}" dt="2024-08-09T09:07:39.159" v="461" actId="2696"/>
        <pc:sldMkLst>
          <pc:docMk/>
          <pc:sldMk cId="0" sldId="334"/>
        </pc:sldMkLst>
      </pc:sldChg>
      <pc:sldChg chg="ord">
        <pc:chgData name="Pirjo Kannisto" userId="351f0c81-89c3-478a-a00f-dfe00964eee8" providerId="ADAL" clId="{3D98BF2F-B621-4061-ACF9-2B5BD37E008D}" dt="2024-08-20T12:09:17.540" v="525"/>
        <pc:sldMkLst>
          <pc:docMk/>
          <pc:sldMk cId="0" sldId="335"/>
        </pc:sldMkLst>
      </pc:sldChg>
      <pc:sldChg chg="modSp mod">
        <pc:chgData name="Pirjo Kannisto" userId="351f0c81-89c3-478a-a00f-dfe00964eee8" providerId="ADAL" clId="{3D98BF2F-B621-4061-ACF9-2B5BD37E008D}" dt="2024-08-09T09:08:34.095" v="463" actId="1076"/>
        <pc:sldMkLst>
          <pc:docMk/>
          <pc:sldMk cId="0" sldId="336"/>
        </pc:sldMkLst>
        <pc:spChg chg="mod">
          <ac:chgData name="Pirjo Kannisto" userId="351f0c81-89c3-478a-a00f-dfe00964eee8" providerId="ADAL" clId="{3D98BF2F-B621-4061-ACF9-2B5BD37E008D}" dt="2024-08-09T09:08:27.673" v="462" actId="6549"/>
          <ac:spMkLst>
            <pc:docMk/>
            <pc:sldMk cId="0" sldId="336"/>
            <ac:spMk id="6146" creationId="{00000000-0000-0000-0000-000000000000}"/>
          </ac:spMkLst>
        </pc:spChg>
        <pc:picChg chg="mod">
          <ac:chgData name="Pirjo Kannisto" userId="351f0c81-89c3-478a-a00f-dfe00964eee8" providerId="ADAL" clId="{3D98BF2F-B621-4061-ACF9-2B5BD37E008D}" dt="2024-08-09T09:08:34.095" v="463" actId="1076"/>
          <ac:picMkLst>
            <pc:docMk/>
            <pc:sldMk cId="0" sldId="336"/>
            <ac:picMk id="3" creationId="{00000000-0000-0000-0000-000000000000}"/>
          </ac:picMkLst>
        </pc:picChg>
      </pc:sldChg>
      <pc:sldChg chg="addSp delSp modSp mod">
        <pc:chgData name="Pirjo Kannisto" userId="351f0c81-89c3-478a-a00f-dfe00964eee8" providerId="ADAL" clId="{3D98BF2F-B621-4061-ACF9-2B5BD37E008D}" dt="2024-08-09T08:42:41.389" v="20" actId="1076"/>
        <pc:sldMkLst>
          <pc:docMk/>
          <pc:sldMk cId="934386132" sldId="337"/>
        </pc:sldMkLst>
        <pc:spChg chg="add del mod">
          <ac:chgData name="Pirjo Kannisto" userId="351f0c81-89c3-478a-a00f-dfe00964eee8" providerId="ADAL" clId="{3D98BF2F-B621-4061-ACF9-2B5BD37E008D}" dt="2024-08-09T08:41:04.136" v="14" actId="478"/>
          <ac:spMkLst>
            <pc:docMk/>
            <pc:sldMk cId="934386132" sldId="337"/>
            <ac:spMk id="4" creationId="{B0F7D1E4-B72D-8903-F5D7-301572B6D69F}"/>
          </ac:spMkLst>
        </pc:spChg>
        <pc:spChg chg="add del mod">
          <ac:chgData name="Pirjo Kannisto" userId="351f0c81-89c3-478a-a00f-dfe00964eee8" providerId="ADAL" clId="{3D98BF2F-B621-4061-ACF9-2B5BD37E008D}" dt="2024-08-09T08:42:32.235" v="18" actId="22"/>
          <ac:spMkLst>
            <pc:docMk/>
            <pc:sldMk cId="934386132" sldId="337"/>
            <ac:spMk id="6" creationId="{04E1FA06-0369-9D6E-720E-62D044E67BC3}"/>
          </ac:spMkLst>
        </pc:spChg>
        <pc:spChg chg="del">
          <ac:chgData name="Pirjo Kannisto" userId="351f0c81-89c3-478a-a00f-dfe00964eee8" providerId="ADAL" clId="{3D98BF2F-B621-4061-ACF9-2B5BD37E008D}" dt="2024-08-09T08:41:00.393" v="13" actId="478"/>
          <ac:spMkLst>
            <pc:docMk/>
            <pc:sldMk cId="934386132" sldId="337"/>
            <ac:spMk id="6146" creationId="{00000000-0000-0000-0000-000000000000}"/>
          </ac:spMkLst>
        </pc:spChg>
        <pc:picChg chg="del mod">
          <ac:chgData name="Pirjo Kannisto" userId="351f0c81-89c3-478a-a00f-dfe00964eee8" providerId="ADAL" clId="{3D98BF2F-B621-4061-ACF9-2B5BD37E008D}" dt="2024-08-09T08:42:29.239" v="17" actId="478"/>
          <ac:picMkLst>
            <pc:docMk/>
            <pc:sldMk cId="934386132" sldId="337"/>
            <ac:picMk id="2" creationId="{00000000-0000-0000-0000-000000000000}"/>
          </ac:picMkLst>
        </pc:picChg>
        <pc:picChg chg="add mod ord">
          <ac:chgData name="Pirjo Kannisto" userId="351f0c81-89c3-478a-a00f-dfe00964eee8" providerId="ADAL" clId="{3D98BF2F-B621-4061-ACF9-2B5BD37E008D}" dt="2024-08-09T08:42:41.389" v="20" actId="1076"/>
          <ac:picMkLst>
            <pc:docMk/>
            <pc:sldMk cId="934386132" sldId="337"/>
            <ac:picMk id="8" creationId="{8F9E84E9-5278-4592-E3E1-031EB7B5C5B0}"/>
          </ac:picMkLst>
        </pc:picChg>
      </pc:sldChg>
      <pc:sldChg chg="ord">
        <pc:chgData name="Pirjo Kannisto" userId="351f0c81-89c3-478a-a00f-dfe00964eee8" providerId="ADAL" clId="{3D98BF2F-B621-4061-ACF9-2B5BD37E008D}" dt="2024-08-20T12:07:54.805" v="520"/>
        <pc:sldMkLst>
          <pc:docMk/>
          <pc:sldMk cId="74894985" sldId="339"/>
        </pc:sldMkLst>
      </pc:sldChg>
      <pc:sldChg chg="addSp delSp modSp new mod ord">
        <pc:chgData name="Pirjo Kannisto" userId="351f0c81-89c3-478a-a00f-dfe00964eee8" providerId="ADAL" clId="{3D98BF2F-B621-4061-ACF9-2B5BD37E008D}" dt="2024-08-09T08:54:46.820" v="99" actId="14100"/>
        <pc:sldMkLst>
          <pc:docMk/>
          <pc:sldMk cId="1258095275" sldId="341"/>
        </pc:sldMkLst>
        <pc:spChg chg="del mod">
          <ac:chgData name="Pirjo Kannisto" userId="351f0c81-89c3-478a-a00f-dfe00964eee8" providerId="ADAL" clId="{3D98BF2F-B621-4061-ACF9-2B5BD37E008D}" dt="2024-08-09T08:51:20.686" v="51" actId="478"/>
          <ac:spMkLst>
            <pc:docMk/>
            <pc:sldMk cId="1258095275" sldId="341"/>
            <ac:spMk id="2" creationId="{E40B063D-5DDD-FE37-7B69-F7708E18E384}"/>
          </ac:spMkLst>
        </pc:spChg>
        <pc:spChg chg="del">
          <ac:chgData name="Pirjo Kannisto" userId="351f0c81-89c3-478a-a00f-dfe00964eee8" providerId="ADAL" clId="{3D98BF2F-B621-4061-ACF9-2B5BD37E008D}" dt="2024-08-09T08:38:05.186" v="1" actId="22"/>
          <ac:spMkLst>
            <pc:docMk/>
            <pc:sldMk cId="1258095275" sldId="341"/>
            <ac:spMk id="3" creationId="{9AA3CBDC-6E4B-D79D-B139-5A21E8C1745B}"/>
          </ac:spMkLst>
        </pc:spChg>
        <pc:spChg chg="add del mod">
          <ac:chgData name="Pirjo Kannisto" userId="351f0c81-89c3-478a-a00f-dfe00964eee8" providerId="ADAL" clId="{3D98BF2F-B621-4061-ACF9-2B5BD37E008D}" dt="2024-08-09T08:50:14.382" v="48" actId="22"/>
          <ac:spMkLst>
            <pc:docMk/>
            <pc:sldMk cId="1258095275" sldId="341"/>
            <ac:spMk id="7" creationId="{BC40F56D-C77C-4774-DBF8-31D6C4B6EEC2}"/>
          </ac:spMkLst>
        </pc:spChg>
        <pc:spChg chg="add mod">
          <ac:chgData name="Pirjo Kannisto" userId="351f0c81-89c3-478a-a00f-dfe00964eee8" providerId="ADAL" clId="{3D98BF2F-B621-4061-ACF9-2B5BD37E008D}" dt="2024-08-09T08:54:28.234" v="75" actId="1076"/>
          <ac:spMkLst>
            <pc:docMk/>
            <pc:sldMk cId="1258095275" sldId="341"/>
            <ac:spMk id="10" creationId="{791F8CD4-66C6-EB62-2B1B-38F88AF89C5C}"/>
          </ac:spMkLst>
        </pc:spChg>
        <pc:spChg chg="add mod">
          <ac:chgData name="Pirjo Kannisto" userId="351f0c81-89c3-478a-a00f-dfe00964eee8" providerId="ADAL" clId="{3D98BF2F-B621-4061-ACF9-2B5BD37E008D}" dt="2024-08-09T08:54:46.820" v="99" actId="14100"/>
          <ac:spMkLst>
            <pc:docMk/>
            <pc:sldMk cId="1258095275" sldId="341"/>
            <ac:spMk id="11" creationId="{15026770-5BD8-C93B-9034-77DE22B74721}"/>
          </ac:spMkLst>
        </pc:spChg>
        <pc:picChg chg="add del mod ord">
          <ac:chgData name="Pirjo Kannisto" userId="351f0c81-89c3-478a-a00f-dfe00964eee8" providerId="ADAL" clId="{3D98BF2F-B621-4061-ACF9-2B5BD37E008D}" dt="2024-08-09T08:48:52.067" v="47" actId="478"/>
          <ac:picMkLst>
            <pc:docMk/>
            <pc:sldMk cId="1258095275" sldId="341"/>
            <ac:picMk id="5" creationId="{9AE88EDE-1590-8E47-8B1C-89C9AB301E58}"/>
          </ac:picMkLst>
        </pc:picChg>
        <pc:picChg chg="add mod ord">
          <ac:chgData name="Pirjo Kannisto" userId="351f0c81-89c3-478a-a00f-dfe00964eee8" providerId="ADAL" clId="{3D98BF2F-B621-4061-ACF9-2B5BD37E008D}" dt="2024-08-09T08:54:25.511" v="74" actId="1076"/>
          <ac:picMkLst>
            <pc:docMk/>
            <pc:sldMk cId="1258095275" sldId="341"/>
            <ac:picMk id="9" creationId="{919D3C5C-B5CD-AB34-7598-C978AB5806EA}"/>
          </ac:picMkLst>
        </pc:picChg>
      </pc:sldChg>
      <pc:sldChg chg="addSp delSp modSp new del mod">
        <pc:chgData name="Pirjo Kannisto" userId="351f0c81-89c3-478a-a00f-dfe00964eee8" providerId="ADAL" clId="{3D98BF2F-B621-4061-ACF9-2B5BD37E008D}" dt="2024-08-09T08:55:44.410" v="100" actId="2696"/>
        <pc:sldMkLst>
          <pc:docMk/>
          <pc:sldMk cId="4210486896" sldId="342"/>
        </pc:sldMkLst>
        <pc:spChg chg="mod">
          <ac:chgData name="Pirjo Kannisto" userId="351f0c81-89c3-478a-a00f-dfe00964eee8" providerId="ADAL" clId="{3D98BF2F-B621-4061-ACF9-2B5BD37E008D}" dt="2024-08-09T08:39:29.257" v="5" actId="1076"/>
          <ac:spMkLst>
            <pc:docMk/>
            <pc:sldMk cId="4210486896" sldId="342"/>
            <ac:spMk id="2" creationId="{60FC14A7-D6E2-D5AC-4DCF-24DD31D82393}"/>
          </ac:spMkLst>
        </pc:spChg>
        <pc:spChg chg="del">
          <ac:chgData name="Pirjo Kannisto" userId="351f0c81-89c3-478a-a00f-dfe00964eee8" providerId="ADAL" clId="{3D98BF2F-B621-4061-ACF9-2B5BD37E008D}" dt="2024-08-09T08:39:23.146" v="4" actId="22"/>
          <ac:spMkLst>
            <pc:docMk/>
            <pc:sldMk cId="4210486896" sldId="342"/>
            <ac:spMk id="3" creationId="{B36B9760-ABD8-D33D-13DF-BA76CCCF3BCA}"/>
          </ac:spMkLst>
        </pc:spChg>
        <pc:spChg chg="add del mod">
          <ac:chgData name="Pirjo Kannisto" userId="351f0c81-89c3-478a-a00f-dfe00964eee8" providerId="ADAL" clId="{3D98BF2F-B621-4061-ACF9-2B5BD37E008D}" dt="2024-08-09T08:44:38.797" v="22" actId="22"/>
          <ac:spMkLst>
            <pc:docMk/>
            <pc:sldMk cId="4210486896" sldId="342"/>
            <ac:spMk id="7" creationId="{C2BEF1F8-8D40-9198-BD05-A226FA5AC419}"/>
          </ac:spMkLst>
        </pc:spChg>
        <pc:picChg chg="add del mod ord">
          <ac:chgData name="Pirjo Kannisto" userId="351f0c81-89c3-478a-a00f-dfe00964eee8" providerId="ADAL" clId="{3D98BF2F-B621-4061-ACF9-2B5BD37E008D}" dt="2024-08-09T08:44:35.871" v="21" actId="478"/>
          <ac:picMkLst>
            <pc:docMk/>
            <pc:sldMk cId="4210486896" sldId="342"/>
            <ac:picMk id="5" creationId="{4E97B2A6-29E6-812C-DC1D-FC7FB04E2CC0}"/>
          </ac:picMkLst>
        </pc:picChg>
        <pc:picChg chg="add mod ord">
          <ac:chgData name="Pirjo Kannisto" userId="351f0c81-89c3-478a-a00f-dfe00964eee8" providerId="ADAL" clId="{3D98BF2F-B621-4061-ACF9-2B5BD37E008D}" dt="2024-08-09T08:44:38.797" v="22" actId="22"/>
          <ac:picMkLst>
            <pc:docMk/>
            <pc:sldMk cId="4210486896" sldId="342"/>
            <ac:picMk id="9" creationId="{78965147-59AA-3ACC-0A3D-1F0E0AE18B12}"/>
          </ac:picMkLst>
        </pc:picChg>
      </pc:sldChg>
      <pc:sldChg chg="addSp delSp modSp new mod">
        <pc:chgData name="Pirjo Kannisto" userId="351f0c81-89c3-478a-a00f-dfe00964eee8" providerId="ADAL" clId="{3D98BF2F-B621-4061-ACF9-2B5BD37E008D}" dt="2024-08-09T08:48:37.907" v="46" actId="1076"/>
        <pc:sldMkLst>
          <pc:docMk/>
          <pc:sldMk cId="1849358956" sldId="343"/>
        </pc:sldMkLst>
        <pc:spChg chg="mod">
          <ac:chgData name="Pirjo Kannisto" userId="351f0c81-89c3-478a-a00f-dfe00964eee8" providerId="ADAL" clId="{3D98BF2F-B621-4061-ACF9-2B5BD37E008D}" dt="2024-08-09T08:48:28.678" v="44" actId="1076"/>
          <ac:spMkLst>
            <pc:docMk/>
            <pc:sldMk cId="1849358956" sldId="343"/>
            <ac:spMk id="2" creationId="{F2A7E59F-9A3B-167D-0A7E-B5EA37580AC5}"/>
          </ac:spMkLst>
        </pc:spChg>
        <pc:spChg chg="del">
          <ac:chgData name="Pirjo Kannisto" userId="351f0c81-89c3-478a-a00f-dfe00964eee8" providerId="ADAL" clId="{3D98BF2F-B621-4061-ACF9-2B5BD37E008D}" dt="2024-08-09T08:46:23.021" v="26" actId="22"/>
          <ac:spMkLst>
            <pc:docMk/>
            <pc:sldMk cId="1849358956" sldId="343"/>
            <ac:spMk id="3" creationId="{1A19377A-E8A3-755F-6374-F62A503CC3F2}"/>
          </ac:spMkLst>
        </pc:spChg>
        <pc:spChg chg="add mod">
          <ac:chgData name="Pirjo Kannisto" userId="351f0c81-89c3-478a-a00f-dfe00964eee8" providerId="ADAL" clId="{3D98BF2F-B621-4061-ACF9-2B5BD37E008D}" dt="2024-08-09T08:47:45.061" v="43" actId="688"/>
          <ac:spMkLst>
            <pc:docMk/>
            <pc:sldMk cId="1849358956" sldId="343"/>
            <ac:spMk id="6" creationId="{E35BEB19-FB87-FF59-4D42-F5B38FF8C83D}"/>
          </ac:spMkLst>
        </pc:spChg>
        <pc:picChg chg="add mod ord">
          <ac:chgData name="Pirjo Kannisto" userId="351f0c81-89c3-478a-a00f-dfe00964eee8" providerId="ADAL" clId="{3D98BF2F-B621-4061-ACF9-2B5BD37E008D}" dt="2024-08-09T08:48:37.907" v="46" actId="1076"/>
          <ac:picMkLst>
            <pc:docMk/>
            <pc:sldMk cId="1849358956" sldId="343"/>
            <ac:picMk id="5" creationId="{1F52AA49-BCF6-9721-53AF-13816BEFDEAF}"/>
          </ac:picMkLst>
        </pc:picChg>
      </pc:sldChg>
      <pc:sldChg chg="addSp delSp modSp new del mod ord">
        <pc:chgData name="Pirjo Kannisto" userId="351f0c81-89c3-478a-a00f-dfe00964eee8" providerId="ADAL" clId="{3D98BF2F-B621-4061-ACF9-2B5BD37E008D}" dt="2024-08-20T11:52:08.695" v="480" actId="2696"/>
        <pc:sldMkLst>
          <pc:docMk/>
          <pc:sldMk cId="3460798509" sldId="344"/>
        </pc:sldMkLst>
        <pc:spChg chg="mod">
          <ac:chgData name="Pirjo Kannisto" userId="351f0c81-89c3-478a-a00f-dfe00964eee8" providerId="ADAL" clId="{3D98BF2F-B621-4061-ACF9-2B5BD37E008D}" dt="2024-08-09T08:57:15.226" v="166" actId="5793"/>
          <ac:spMkLst>
            <pc:docMk/>
            <pc:sldMk cId="3460798509" sldId="344"/>
            <ac:spMk id="2" creationId="{CF168746-47D4-70CB-4611-40370B10F02A}"/>
          </ac:spMkLst>
        </pc:spChg>
        <pc:spChg chg="del">
          <ac:chgData name="Pirjo Kannisto" userId="351f0c81-89c3-478a-a00f-dfe00964eee8" providerId="ADAL" clId="{3D98BF2F-B621-4061-ACF9-2B5BD37E008D}" dt="2024-08-09T08:56:39.331" v="103" actId="22"/>
          <ac:spMkLst>
            <pc:docMk/>
            <pc:sldMk cId="3460798509" sldId="344"/>
            <ac:spMk id="3" creationId="{F023707E-CE1A-9E6C-CE8D-3276B17F005E}"/>
          </ac:spMkLst>
        </pc:spChg>
        <pc:spChg chg="add mod">
          <ac:chgData name="Pirjo Kannisto" userId="351f0c81-89c3-478a-a00f-dfe00964eee8" providerId="ADAL" clId="{3D98BF2F-B621-4061-ACF9-2B5BD37E008D}" dt="2024-08-09T08:57:42.123" v="172" actId="1076"/>
          <ac:spMkLst>
            <pc:docMk/>
            <pc:sldMk cId="3460798509" sldId="344"/>
            <ac:spMk id="6" creationId="{1DA27A73-A4B8-5693-3298-BB8CB6D8F342}"/>
          </ac:spMkLst>
        </pc:spChg>
        <pc:picChg chg="add mod ord">
          <ac:chgData name="Pirjo Kannisto" userId="351f0c81-89c3-478a-a00f-dfe00964eee8" providerId="ADAL" clId="{3D98BF2F-B621-4061-ACF9-2B5BD37E008D}" dt="2024-08-09T08:57:26.662" v="169" actId="1076"/>
          <ac:picMkLst>
            <pc:docMk/>
            <pc:sldMk cId="3460798509" sldId="344"/>
            <ac:picMk id="5" creationId="{C19234E5-4E53-8B77-1276-8BE4C0C8F42D}"/>
          </ac:picMkLst>
        </pc:picChg>
      </pc:sldChg>
      <pc:sldChg chg="addSp delSp modSp new mod ord">
        <pc:chgData name="Pirjo Kannisto" userId="351f0c81-89c3-478a-a00f-dfe00964eee8" providerId="ADAL" clId="{3D98BF2F-B621-4061-ACF9-2B5BD37E008D}" dt="2024-08-20T11:51:33.824" v="479" actId="1076"/>
        <pc:sldMkLst>
          <pc:docMk/>
          <pc:sldMk cId="2191877273" sldId="345"/>
        </pc:sldMkLst>
        <pc:spChg chg="mod">
          <ac:chgData name="Pirjo Kannisto" userId="351f0c81-89c3-478a-a00f-dfe00964eee8" providerId="ADAL" clId="{3D98BF2F-B621-4061-ACF9-2B5BD37E008D}" dt="2024-08-09T08:59:43.727" v="199" actId="1076"/>
          <ac:spMkLst>
            <pc:docMk/>
            <pc:sldMk cId="2191877273" sldId="345"/>
            <ac:spMk id="2" creationId="{F1E011B1-6FE2-29EF-2311-C3753A8E6C08}"/>
          </ac:spMkLst>
        </pc:spChg>
        <pc:spChg chg="del">
          <ac:chgData name="Pirjo Kannisto" userId="351f0c81-89c3-478a-a00f-dfe00964eee8" providerId="ADAL" clId="{3D98BF2F-B621-4061-ACF9-2B5BD37E008D}" dt="2024-08-09T08:59:27.438" v="178" actId="22"/>
          <ac:spMkLst>
            <pc:docMk/>
            <pc:sldMk cId="2191877273" sldId="345"/>
            <ac:spMk id="3" creationId="{598F5BA9-3F18-370D-1230-0CF9C9B02CB7}"/>
          </ac:spMkLst>
        </pc:spChg>
        <pc:spChg chg="add del mod">
          <ac:chgData name="Pirjo Kannisto" userId="351f0c81-89c3-478a-a00f-dfe00964eee8" providerId="ADAL" clId="{3D98BF2F-B621-4061-ACF9-2B5BD37E008D}" dt="2024-08-20T11:51:05.790" v="474" actId="22"/>
          <ac:spMkLst>
            <pc:docMk/>
            <pc:sldMk cId="2191877273" sldId="345"/>
            <ac:spMk id="4" creationId="{485B92F8-0543-E242-7D72-A57F5B4A1196}"/>
          </ac:spMkLst>
        </pc:spChg>
        <pc:spChg chg="add mod">
          <ac:chgData name="Pirjo Kannisto" userId="351f0c81-89c3-478a-a00f-dfe00964eee8" providerId="ADAL" clId="{3D98BF2F-B621-4061-ACF9-2B5BD37E008D}" dt="2024-08-09T09:07:03.843" v="458" actId="113"/>
          <ac:spMkLst>
            <pc:docMk/>
            <pc:sldMk cId="2191877273" sldId="345"/>
            <ac:spMk id="8" creationId="{AC9FA91E-763B-7DF4-DA87-7E5F76115293}"/>
          </ac:spMkLst>
        </pc:spChg>
        <pc:picChg chg="add del mod ord">
          <ac:chgData name="Pirjo Kannisto" userId="351f0c81-89c3-478a-a00f-dfe00964eee8" providerId="ADAL" clId="{3D98BF2F-B621-4061-ACF9-2B5BD37E008D}" dt="2024-08-20T11:50:57.327" v="471" actId="478"/>
          <ac:picMkLst>
            <pc:docMk/>
            <pc:sldMk cId="2191877273" sldId="345"/>
            <ac:picMk id="5" creationId="{114C1265-9CBC-D3AE-3B7B-4FAE37E3B6E0}"/>
          </ac:picMkLst>
        </pc:picChg>
        <pc:picChg chg="add mod ord">
          <ac:chgData name="Pirjo Kannisto" userId="351f0c81-89c3-478a-a00f-dfe00964eee8" providerId="ADAL" clId="{3D98BF2F-B621-4061-ACF9-2B5BD37E008D}" dt="2024-08-20T11:51:33.824" v="479" actId="1076"/>
          <ac:picMkLst>
            <pc:docMk/>
            <pc:sldMk cId="2191877273" sldId="345"/>
            <ac:picMk id="7" creationId="{721F2BD6-8299-F298-5758-F4FE1C8D5A0A}"/>
          </ac:picMkLst>
        </pc:picChg>
        <pc:picChg chg="add del">
          <ac:chgData name="Pirjo Kannisto" userId="351f0c81-89c3-478a-a00f-dfe00964eee8" providerId="ADAL" clId="{3D98BF2F-B621-4061-ACF9-2B5BD37E008D}" dt="2024-08-09T09:00:21.098" v="204" actId="478"/>
          <ac:picMkLst>
            <pc:docMk/>
            <pc:sldMk cId="2191877273" sldId="345"/>
            <ac:picMk id="7" creationId="{8709E178-AA98-AE21-7490-074623F3529B}"/>
          </ac:picMkLst>
        </pc:picChg>
      </pc:sldChg>
      <pc:sldChg chg="addSp delSp modSp new mod">
        <pc:chgData name="Pirjo Kannisto" userId="351f0c81-89c3-478a-a00f-dfe00964eee8" providerId="ADAL" clId="{3D98BF2F-B621-4061-ACF9-2B5BD37E008D}" dt="2024-08-20T11:55:16.890" v="485" actId="1076"/>
        <pc:sldMkLst>
          <pc:docMk/>
          <pc:sldMk cId="2055956952" sldId="346"/>
        </pc:sldMkLst>
        <pc:spChg chg="del">
          <ac:chgData name="Pirjo Kannisto" userId="351f0c81-89c3-478a-a00f-dfe00964eee8" providerId="ADAL" clId="{3D98BF2F-B621-4061-ACF9-2B5BD37E008D}" dt="2024-08-20T11:55:13.364" v="484" actId="478"/>
          <ac:spMkLst>
            <pc:docMk/>
            <pc:sldMk cId="2055956952" sldId="346"/>
            <ac:spMk id="2" creationId="{C50FCA92-92CC-E61D-625B-2A43582CBB8F}"/>
          </ac:spMkLst>
        </pc:spChg>
        <pc:spChg chg="del mod">
          <ac:chgData name="Pirjo Kannisto" userId="351f0c81-89c3-478a-a00f-dfe00964eee8" providerId="ADAL" clId="{3D98BF2F-B621-4061-ACF9-2B5BD37E008D}" dt="2024-08-20T11:55:06.572" v="483" actId="22"/>
          <ac:spMkLst>
            <pc:docMk/>
            <pc:sldMk cId="2055956952" sldId="346"/>
            <ac:spMk id="3" creationId="{97CE8A3E-547B-859D-ED73-77BE038F261A}"/>
          </ac:spMkLst>
        </pc:spChg>
        <pc:picChg chg="add mod ord">
          <ac:chgData name="Pirjo Kannisto" userId="351f0c81-89c3-478a-a00f-dfe00964eee8" providerId="ADAL" clId="{3D98BF2F-B621-4061-ACF9-2B5BD37E008D}" dt="2024-08-20T11:55:16.890" v="485" actId="1076"/>
          <ac:picMkLst>
            <pc:docMk/>
            <pc:sldMk cId="2055956952" sldId="346"/>
            <ac:picMk id="5" creationId="{4B656537-15D9-CA42-5300-7306E56DC31B}"/>
          </ac:picMkLst>
        </pc:picChg>
      </pc:sldChg>
      <pc:sldChg chg="addSp delSp modSp new mod">
        <pc:chgData name="Pirjo Kannisto" userId="351f0c81-89c3-478a-a00f-dfe00964eee8" providerId="ADAL" clId="{3D98BF2F-B621-4061-ACF9-2B5BD37E008D}" dt="2024-08-20T11:56:27.081" v="489" actId="1076"/>
        <pc:sldMkLst>
          <pc:docMk/>
          <pc:sldMk cId="4133378739" sldId="347"/>
        </pc:sldMkLst>
        <pc:spChg chg="del">
          <ac:chgData name="Pirjo Kannisto" userId="351f0c81-89c3-478a-a00f-dfe00964eee8" providerId="ADAL" clId="{3D98BF2F-B621-4061-ACF9-2B5BD37E008D}" dt="2024-08-20T11:56:24.075" v="488" actId="478"/>
          <ac:spMkLst>
            <pc:docMk/>
            <pc:sldMk cId="4133378739" sldId="347"/>
            <ac:spMk id="2" creationId="{FE088341-1153-0C44-B754-97E263637C1D}"/>
          </ac:spMkLst>
        </pc:spChg>
        <pc:spChg chg="del">
          <ac:chgData name="Pirjo Kannisto" userId="351f0c81-89c3-478a-a00f-dfe00964eee8" providerId="ADAL" clId="{3D98BF2F-B621-4061-ACF9-2B5BD37E008D}" dt="2024-08-20T11:56:19.741" v="487" actId="22"/>
          <ac:spMkLst>
            <pc:docMk/>
            <pc:sldMk cId="4133378739" sldId="347"/>
            <ac:spMk id="3" creationId="{BE9B2BB1-1B94-CE0D-E762-68B4E9D05753}"/>
          </ac:spMkLst>
        </pc:spChg>
        <pc:picChg chg="add mod ord">
          <ac:chgData name="Pirjo Kannisto" userId="351f0c81-89c3-478a-a00f-dfe00964eee8" providerId="ADAL" clId="{3D98BF2F-B621-4061-ACF9-2B5BD37E008D}" dt="2024-08-20T11:56:27.081" v="489" actId="1076"/>
          <ac:picMkLst>
            <pc:docMk/>
            <pc:sldMk cId="4133378739" sldId="347"/>
            <ac:picMk id="5" creationId="{5B97401C-0034-D6D8-5E7F-F13538F83B95}"/>
          </ac:picMkLst>
        </pc:picChg>
      </pc:sldChg>
      <pc:sldChg chg="new del ord">
        <pc:chgData name="Pirjo Kannisto" userId="351f0c81-89c3-478a-a00f-dfe00964eee8" providerId="ADAL" clId="{3D98BF2F-B621-4061-ACF9-2B5BD37E008D}" dt="2024-08-20T12:08:32.394" v="523" actId="2696"/>
        <pc:sldMkLst>
          <pc:docMk/>
          <pc:sldMk cId="861599447" sldId="348"/>
        </pc:sldMkLst>
      </pc:sldChg>
      <pc:sldChg chg="new del">
        <pc:chgData name="Pirjo Kannisto" userId="351f0c81-89c3-478a-a00f-dfe00964eee8" providerId="ADAL" clId="{3D98BF2F-B621-4061-ACF9-2B5BD37E008D}" dt="2024-08-20T12:08:27.870" v="522" actId="2696"/>
        <pc:sldMkLst>
          <pc:docMk/>
          <pc:sldMk cId="516861319" sldId="349"/>
        </pc:sldMkLst>
      </pc:sldChg>
      <pc:sldChg chg="add">
        <pc:chgData name="Pirjo Kannisto" userId="351f0c81-89c3-478a-a00f-dfe00964eee8" providerId="ADAL" clId="{3D98BF2F-B621-4061-ACF9-2B5BD37E008D}" dt="2024-08-20T12:07:33.605" v="518"/>
        <pc:sldMkLst>
          <pc:docMk/>
          <pc:sldMk cId="887147211" sldId="3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65FD434-322F-40F5-9194-AB51D4ED2E7B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C3FE702-D107-4C03-9A88-E47CA8C71AA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uorakulmio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uorakulmio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uorakulmio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uorakulmio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Pyöristetty suorakulmio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Pyöristetty suorakulmio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Suorakulmio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Suorakulmio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Suorakulmio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Suorakulmio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17" name="Päivämäärän paikkamerkki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8857-8EAC-4B36-BE18-2AF3E23F8B3F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18" name="Alatunnisteen paikkamerkki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9" name="Dian numeron paikkamerkki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7FA75E-B09E-4EB2-B89F-2372A5EEB2E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15373-DB91-4B61-BB06-778FA05AA269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F91B3-3A94-42D1-B333-6A97EC566CC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60CB0-DD58-4362-8A34-1245F9C77B78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BE258-B22E-405B-85F3-40B78BA8A27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56144F-190F-001D-668C-D7717DFAD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C4D3B0C-840B-0E6E-BDD2-6F9B84BFB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F59D743-2766-BE30-AF9F-ED0BA1EF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95E993-4704-46AB-8CAB-CB652F9A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1BD7E7-56A9-F0D5-C5E6-3CABCB7A4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827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E3985D-19F7-7922-767E-BF9F37B4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2BA509-5739-D8E8-3900-D7B55B175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10762C-8189-CCA5-23F5-761A1A620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24E0CC-BBF3-28C3-CE65-05D10CBAE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60D512-FEE9-ADF1-6DE2-CFDA1DA0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6447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17FB77-CFA2-53FA-19B9-9AF8BA1DA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46B7B46-2DAD-F843-99BE-A34437B5D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B8AD97-CC4F-9A0C-CF99-B0E727BC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A12280-3CCE-F140-A933-DBEC5391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E00777B-FF91-D306-2C8F-E2F11643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767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0AD38A-A297-C620-D5C8-FF3E6718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C672D5-9955-435A-0966-FDBCD3C7F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93D8C5-391D-42E5-1DAA-3B4863CD6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9F57AE1-45BF-59A5-989D-9B9DB6CE6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6BA772F-CD96-4B00-1C56-5D9AC38D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4745A69-E2B4-0F23-E1CE-5EB01FD9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6449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81E987-B656-DA4E-B3FE-C6F263CCC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31F54BB-A778-572E-B84D-1E9FBCAA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5FD1BA-DDB6-70F0-077D-E6386C8B6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E26FCF8-526F-1644-9249-91C512BA6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AE19F1-FB0D-AC48-3B29-ED976AE0B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105419F-4731-261E-473A-7D2B8B99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68A7F85-8B9D-8B37-605F-1DCCEDC2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C825F12-E7C1-E4D8-542A-B7D8F2B7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1774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82F364-7C38-AEAE-4E5A-96E7A96B3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5C31E35-ECA1-7ED1-BB51-DC40F9886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9899FCD-C88C-1A4D-819D-75285756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39B3509-23A0-E231-79E0-6852F8FC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8866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46D4A7E-01DD-12B6-7B0D-1DD7CCBD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F892E98-D91C-8A47-23E3-FAFF4390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1248EBA-DF44-4FE8-876F-32658578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5377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5A2206-7E9F-6CBF-A77E-2C21CF22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BE3167-BE29-EEF0-2EF2-37D124FB9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381184B-E78F-2387-7380-9D09A02A4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CE6410E-ECCE-7A6A-49F5-0CDC581C0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674F936-4CF3-F7F4-051E-6B5A1E4F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FBFDDC2-B6E8-D523-EBA4-82BD2E735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84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89955-BF12-4999-A579-51E87E2A8687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E7D4-1961-4D49-8B1B-A1FFD7948AF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F08809-4A48-63FE-E585-86D5A1A0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835AF74-8123-957D-C227-8C90D5C596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125968B-A2DC-8A7B-DE46-E8CBBAC52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DFC0AB7-3C61-292F-5DC6-BAD877746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86B4434-A9F1-2254-DB11-4B23CD0F7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3874BDC-B965-1C76-BC22-23A33745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0100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A3B881-B1AE-71B9-C384-2AD8C6470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0BB08B9-6139-2F4F-37D8-1E406B824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0F85CB-588D-7BD8-5305-472B4E120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9112DF-CFE3-EC69-17DC-B6C96DDA0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1F83119-59A8-D462-EF05-CF44E2B0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0092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C7E8E8C-0BD3-0250-CC04-F271C0E453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BB719DD-9B42-467B-3202-0F201C2C3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40C34C3-9C47-DA0B-AA52-C07B6C0CA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9909E8-9FE2-D42C-7BBD-446B6710C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E37D65-8B18-1EE5-7440-A611EFFA1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8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C127C-B5BA-4B71-ABB6-1229214921AD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2EC4-0D30-4325-91AA-57E947914B1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D81BF-30B4-465F-8F53-154E84339F13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6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464D6-9BA4-4225-A8B9-68C331726EA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Päivämäärän paikkamerkki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64C4CBF-AAFE-4FF0-997F-32387316EDD3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8" name="Dian numeron paikkamerkki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F7CC032-C31D-4036-BD99-55D12855CF0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9" name="Alatunnisteen paikkamerkki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73A45-32FF-422A-935F-578FFA0BE91D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419B-D444-4D6D-817A-254A71D6671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2866E-089B-4262-AD7D-EBFA57698C42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CC433-5A86-4B48-A7EC-9634F216B3D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35AFD-4F31-4378-91D3-D7671B79D21E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6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92E1A-A363-4558-96FE-AEB57ACF763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US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09AB5-CDF3-4204-8BEC-CAE4AF5B5CDF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6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ED6D4-992A-47E9-A592-5F82978586E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orakulmio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Suorakulmio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Suorakulmio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Suorakulmio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Suorakulmio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Pyöristetty suorakulmio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Pyöristetty suorakulmio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Suorakulmio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Suorakulmio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Suorakulmio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Suorakulmio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Suorakulmio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Suorakulmio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Otsikon paikkamerkki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  <a:endParaRPr lang="en-US"/>
          </a:p>
        </p:txBody>
      </p:sp>
      <p:sp>
        <p:nvSpPr>
          <p:cNvPr id="1040" name="Tekstin paikkamerkki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4573B6-B656-49DB-AA30-16590F3A2B13}" type="datetimeFigureOut">
              <a:rPr lang="fi-FI"/>
              <a:pPr>
                <a:defRPr/>
              </a:pPr>
              <a:t>20.8.2024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87E012-E54A-4F77-933C-19D2F6ACEC7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57" r:id="rId2"/>
    <p:sldLayoutId id="2147483858" r:id="rId3"/>
    <p:sldLayoutId id="2147483859" r:id="rId4"/>
    <p:sldLayoutId id="2147483866" r:id="rId5"/>
    <p:sldLayoutId id="2147483867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EA157A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EA157A"/>
        </a:buClr>
        <a:buFont typeface="Georgia" pitchFamily="18" charset="0"/>
        <a:buChar char="▫"/>
        <a:defRPr sz="2000" kern="1200">
          <a:solidFill>
            <a:srgbClr val="EA157A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E6159B3-FF2F-381B-F98A-3808A6D02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3AE148-E6F5-C764-A7C6-015A427A1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1AE24A-6CB6-D8D3-8571-0A789ECCF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7D7EF7-7A43-41A9-83DE-552BC205D334}" type="datetimeFigureOut">
              <a:rPr lang="fi-FI" smtClean="0"/>
              <a:t>20.8.2024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7F5F01-EE88-CF1E-D39A-3B59A526B7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74D044-8882-669C-76AA-DC58CC374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F10F3B-633C-4E71-9CBB-B55580AD10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115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etunimi.sukunimi@edu.petajavesi.f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laotsikko 2"/>
          <p:cNvSpPr>
            <a:spLocks noGrp="1"/>
          </p:cNvSpPr>
          <p:nvPr>
            <p:ph type="subTitle" idx="1"/>
          </p:nvPr>
        </p:nvSpPr>
        <p:spPr>
          <a:xfrm>
            <a:off x="721233" y="4769814"/>
            <a:ext cx="7772400" cy="1508125"/>
          </a:xfrm>
        </p:spPr>
        <p:txBody>
          <a:bodyPr/>
          <a:lstStyle/>
          <a:p>
            <a:pPr marL="63500" eaLnBrk="1" hangingPunct="1">
              <a:spcBef>
                <a:spcPct val="0"/>
              </a:spcBef>
              <a:defRPr/>
            </a:pPr>
            <a:r>
              <a:rPr lang="fi-FI" sz="4800" dirty="0">
                <a:solidFill>
                  <a:schemeClr val="tx2">
                    <a:satMod val="200000"/>
                  </a:schemeClr>
                </a:solidFill>
              </a:rPr>
              <a:t>Peda.net-oppimisympäristö</a:t>
            </a:r>
          </a:p>
          <a:p>
            <a:pPr marL="63500">
              <a:spcBef>
                <a:spcPct val="0"/>
              </a:spcBef>
              <a:defRPr/>
            </a:pPr>
            <a:r>
              <a:rPr lang="fi-FI" sz="4800" dirty="0">
                <a:solidFill>
                  <a:schemeClr val="tx2">
                    <a:satMod val="200000"/>
                  </a:schemeClr>
                </a:solidFill>
                <a:cs typeface="Calibri"/>
              </a:rPr>
              <a:t>Tunnuksen luominen</a:t>
            </a:r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266280CA-1329-4549-9E9A-2ADEEB81B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202" y="2270480"/>
            <a:ext cx="4908884" cy="1965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B97401C-0034-D6D8-5E7F-F13538F83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229600" cy="3723747"/>
          </a:xfrm>
        </p:spPr>
      </p:pic>
    </p:spTree>
    <p:extLst>
      <p:ext uri="{BB962C8B-B14F-4D97-AF65-F5344CB8AC3E}">
        <p14:creationId xmlns:p14="http://schemas.microsoft.com/office/powerpoint/2010/main" val="413337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fi-FI" dirty="0"/>
              <a:t>Sähköpostiosoitteen vahvistaminen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>
          <a:xfrm>
            <a:off x="457200" y="1687488"/>
            <a:ext cx="8229600" cy="4886350"/>
          </a:xfrm>
        </p:spPr>
        <p:txBody>
          <a:bodyPr/>
          <a:lstStyle/>
          <a:p>
            <a:r>
              <a:rPr lang="fi-FI" sz="3600" dirty="0"/>
              <a:t>Avaa toiseen välilehteen Office365</a:t>
            </a:r>
          </a:p>
          <a:p>
            <a:r>
              <a:rPr lang="fi-FI" sz="3600" dirty="0"/>
              <a:t>Avaa sähköposti (Outlook)</a:t>
            </a:r>
          </a:p>
          <a:p>
            <a:r>
              <a:rPr lang="fi-FI" sz="3600" dirty="0"/>
              <a:t>Avaa Peda.net-viesti</a:t>
            </a:r>
          </a:p>
          <a:p>
            <a:r>
              <a:rPr lang="fi-FI" sz="3600" dirty="0"/>
              <a:t>Valitse linkki</a:t>
            </a:r>
          </a:p>
          <a:p>
            <a:r>
              <a:rPr lang="fi-FI" sz="3600" dirty="0"/>
              <a:t>Vahvista osoite</a:t>
            </a:r>
          </a:p>
        </p:txBody>
      </p:sp>
    </p:spTree>
    <p:extLst>
      <p:ext uri="{BB962C8B-B14F-4D97-AF65-F5344CB8AC3E}">
        <p14:creationId xmlns:p14="http://schemas.microsoft.com/office/powerpoint/2010/main" val="7489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FF99F3-9C91-DA0A-9CB4-D91F951A88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FE7D3C3-617E-E4F2-FA87-9AD4DE7102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164BAEF-7A2F-1FB4-65B7-09D227168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92" y="1363703"/>
            <a:ext cx="8669216" cy="413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2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642A33-39C7-59D7-0A05-C222AFD50E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7DE0AFA-E3AF-45DA-AFA1-F58F311FE9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A8AF891-6AF0-D6D2-859C-A6EEFC082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781"/>
            <a:ext cx="9144000" cy="40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94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F7C75CF-5117-4A88-9973-433D6D449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54" y="924766"/>
            <a:ext cx="7151892" cy="500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34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C16975C-C9BC-6AA7-5F22-8931115DC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13" y="1435616"/>
            <a:ext cx="7244774" cy="398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47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1A34A9D-FADD-B0D4-E96C-A93F082D3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77" y="1273536"/>
            <a:ext cx="8783516" cy="431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6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66800"/>
          </a:xfrm>
        </p:spPr>
        <p:txBody>
          <a:bodyPr/>
          <a:lstStyle/>
          <a:p>
            <a:r>
              <a:rPr lang="fi-FI" sz="4800" dirty="0"/>
              <a:t>Oma profiili 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43050"/>
            <a:ext cx="2543164" cy="5132337"/>
          </a:xfrm>
        </p:spPr>
        <p:txBody>
          <a:bodyPr/>
          <a:lstStyle/>
          <a:p>
            <a:r>
              <a:rPr lang="fi-FI" sz="4000" dirty="0"/>
              <a:t>Klikkaa kolmea pistettä ja valitse Muokkaa</a:t>
            </a:r>
            <a:endParaRPr lang="fi-FI" sz="3200" dirty="0"/>
          </a:p>
        </p:txBody>
      </p:sp>
      <p:pic>
        <p:nvPicPr>
          <p:cNvPr id="3" name="Sisällön paikkamerkki 2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403" t="-1" r="67211" b="53411"/>
          <a:stretch/>
        </p:blipFill>
        <p:spPr>
          <a:xfrm>
            <a:off x="3203848" y="1700808"/>
            <a:ext cx="5472608" cy="2952328"/>
          </a:xfrm>
          <a:prstGeom prst="rect">
            <a:avLst/>
          </a:prstGeom>
        </p:spPr>
      </p:pic>
      <p:sp>
        <p:nvSpPr>
          <p:cNvPr id="7" name="Suorakulmio 6"/>
          <p:cNvSpPr/>
          <p:nvPr/>
        </p:nvSpPr>
        <p:spPr>
          <a:xfrm>
            <a:off x="5724128" y="2852936"/>
            <a:ext cx="621443" cy="504056"/>
          </a:xfrm>
          <a:prstGeom prst="rect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66800"/>
          </a:xfrm>
        </p:spPr>
        <p:txBody>
          <a:bodyPr/>
          <a:lstStyle/>
          <a:p>
            <a:r>
              <a:rPr lang="fi-FI" sz="4800" dirty="0"/>
              <a:t>Oma profiili 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43050"/>
            <a:ext cx="2543164" cy="5132337"/>
          </a:xfrm>
        </p:spPr>
        <p:txBody>
          <a:bodyPr/>
          <a:lstStyle/>
          <a:p>
            <a:r>
              <a:rPr lang="fi-FI" sz="4000" dirty="0"/>
              <a:t>Klikkaa kolmea pistettä ja valitse Muokkaa</a:t>
            </a:r>
            <a:endParaRPr lang="fi-FI" sz="3200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75856" y="1868190"/>
            <a:ext cx="5719100" cy="3216993"/>
          </a:xfrm>
          <a:prstGeom prst="rect">
            <a:avLst/>
          </a:prstGeom>
        </p:spPr>
      </p:pic>
      <p:sp>
        <p:nvSpPr>
          <p:cNvPr id="7" name="Suorakulmio 6"/>
          <p:cNvSpPr/>
          <p:nvPr/>
        </p:nvSpPr>
        <p:spPr>
          <a:xfrm>
            <a:off x="5076056" y="3573016"/>
            <a:ext cx="1080120" cy="216024"/>
          </a:xfrm>
          <a:prstGeom prst="rect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64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66800"/>
          </a:xfrm>
        </p:spPr>
        <p:txBody>
          <a:bodyPr/>
          <a:lstStyle/>
          <a:p>
            <a:r>
              <a:rPr lang="fi-FI" dirty="0"/>
              <a:t>Oma profiili / Muokkaa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sz="half" idx="1"/>
          </p:nvPr>
        </p:nvSpPr>
        <p:spPr>
          <a:xfrm>
            <a:off x="142844" y="2357430"/>
            <a:ext cx="4501164" cy="4417957"/>
          </a:xfrm>
        </p:spPr>
        <p:txBody>
          <a:bodyPr/>
          <a:lstStyle/>
          <a:p>
            <a:r>
              <a:rPr lang="fi-FI" sz="4000" dirty="0"/>
              <a:t>Alempi kenttä:</a:t>
            </a:r>
          </a:p>
          <a:p>
            <a:pPr lvl="1"/>
            <a:r>
              <a:rPr lang="fi-FI" sz="3200" dirty="0"/>
              <a:t>Julkinen kuvaus (näkyy avoimessa </a:t>
            </a:r>
            <a:r>
              <a:rPr lang="fi-FI" sz="3200" dirty="0" err="1"/>
              <a:t>internetissä</a:t>
            </a:r>
            <a:r>
              <a:rPr lang="fi-FI" sz="3200" dirty="0"/>
              <a:t>): </a:t>
            </a:r>
          </a:p>
          <a:p>
            <a:pPr lvl="2"/>
            <a:r>
              <a:rPr lang="fi-FI" sz="3200" dirty="0"/>
              <a:t>Petäjävesi/opiskelija</a:t>
            </a:r>
          </a:p>
        </p:txBody>
      </p:sp>
      <p:pic>
        <p:nvPicPr>
          <p:cNvPr id="3" name="Sisällön paikkamerkki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01424" y="1736812"/>
            <a:ext cx="4736527" cy="2664296"/>
          </a:xfrm>
          <a:prstGeom prst="rect">
            <a:avLst/>
          </a:prstGeom>
        </p:spPr>
      </p:pic>
      <p:sp>
        <p:nvSpPr>
          <p:cNvPr id="7" name="Suorakulmio 6"/>
          <p:cNvSpPr/>
          <p:nvPr/>
        </p:nvSpPr>
        <p:spPr>
          <a:xfrm>
            <a:off x="5176066" y="3068960"/>
            <a:ext cx="1556173" cy="288032"/>
          </a:xfrm>
          <a:prstGeom prst="rect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>
          <a:xfrm>
            <a:off x="1835696" y="1988840"/>
            <a:ext cx="6851104" cy="1800200"/>
          </a:xfrm>
        </p:spPr>
        <p:txBody>
          <a:bodyPr/>
          <a:lstStyle/>
          <a:p>
            <a:pPr marL="109537" indent="0">
              <a:buNone/>
            </a:pPr>
            <a:r>
              <a:rPr lang="fi-FI" sz="4400" dirty="0"/>
              <a:t>Mene osoitteeseen </a:t>
            </a:r>
          </a:p>
          <a:p>
            <a:pPr marL="676275" lvl="2" indent="0">
              <a:buNone/>
            </a:pPr>
            <a:r>
              <a:rPr lang="fi-FI" sz="4800" dirty="0"/>
              <a:t>peda.net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4DE85D6-7AAB-BCE4-2CF9-A9170705F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2" y="1279281"/>
            <a:ext cx="8691664" cy="41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12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>
          <a:xfrm>
            <a:off x="1547664" y="2204864"/>
            <a:ext cx="6275040" cy="1899592"/>
          </a:xfrm>
        </p:spPr>
        <p:txBody>
          <a:bodyPr/>
          <a:lstStyle/>
          <a:p>
            <a:pPr marL="109537" indent="0">
              <a:buNone/>
            </a:pPr>
            <a:r>
              <a:rPr lang="fi-FI" sz="4800" dirty="0"/>
              <a:t>Julkinen kuvaus</a:t>
            </a:r>
          </a:p>
          <a:p>
            <a:pPr lvl="1"/>
            <a:r>
              <a:rPr lang="fi-FI" sz="4600" dirty="0"/>
              <a:t>Petäjävesi/opiskelija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F9E84E9-5278-4592-E3E1-031EB7B5C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090" y="1196752"/>
            <a:ext cx="8551819" cy="4801022"/>
          </a:xfrm>
        </p:spPr>
      </p:pic>
    </p:spTree>
    <p:extLst>
      <p:ext uri="{BB962C8B-B14F-4D97-AF65-F5344CB8AC3E}">
        <p14:creationId xmlns:p14="http://schemas.microsoft.com/office/powerpoint/2010/main" val="934386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3832"/>
          </a:xfrm>
        </p:spPr>
        <p:txBody>
          <a:bodyPr/>
          <a:lstStyle/>
          <a:p>
            <a:r>
              <a:rPr lang="fi-FI" sz="4400" dirty="0"/>
              <a:t>Valitse oikea: ”Rekisteröi tunnus”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660" r="67052" b="54395"/>
          <a:stretch/>
        </p:blipFill>
        <p:spPr>
          <a:xfrm>
            <a:off x="638537" y="1988840"/>
            <a:ext cx="8077856" cy="3672408"/>
          </a:xfrm>
          <a:prstGeom prst="rect">
            <a:avLst/>
          </a:prstGeom>
        </p:spPr>
      </p:pic>
      <p:sp>
        <p:nvSpPr>
          <p:cNvPr id="3" name="Suorakulmio 2"/>
          <p:cNvSpPr/>
          <p:nvPr/>
        </p:nvSpPr>
        <p:spPr>
          <a:xfrm>
            <a:off x="4545371" y="4005064"/>
            <a:ext cx="1728192" cy="576064"/>
          </a:xfrm>
          <a:prstGeom prst="rect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656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A7E59F-9A3B-167D-0A7E-B5EA37580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15981"/>
            <a:ext cx="8229600" cy="1066800"/>
          </a:xfrm>
        </p:spPr>
        <p:txBody>
          <a:bodyPr/>
          <a:lstStyle/>
          <a:p>
            <a:r>
              <a:rPr lang="fi-FI" dirty="0"/>
              <a:t>Valitse </a:t>
            </a:r>
            <a:r>
              <a:rPr lang="fi-FI" dirty="0" err="1"/>
              <a:t>MPASSid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1F52AA49-BCF6-9721-53AF-13816BEFD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615" y="1628800"/>
            <a:ext cx="7534770" cy="4988804"/>
          </a:xfrm>
        </p:spPr>
      </p:pic>
      <p:sp>
        <p:nvSpPr>
          <p:cNvPr id="6" name="Nuoli: Oikea 5">
            <a:extLst>
              <a:ext uri="{FF2B5EF4-FFF2-40B4-BE49-F238E27FC236}">
                <a16:creationId xmlns:a16="http://schemas.microsoft.com/office/drawing/2014/main" id="{E35BEB19-FB87-FF59-4D42-F5B38FF8C83D}"/>
              </a:ext>
            </a:extLst>
          </p:cNvPr>
          <p:cNvSpPr/>
          <p:nvPr/>
        </p:nvSpPr>
        <p:spPr>
          <a:xfrm rot="13039910">
            <a:off x="3851920" y="5805264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9358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919D3C5C-B5CD-AB34-7598-C978AB580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554" y="1585489"/>
            <a:ext cx="8270888" cy="4657006"/>
          </a:xfrm>
        </p:spPr>
      </p:pic>
      <p:sp>
        <p:nvSpPr>
          <p:cNvPr id="10" name="Nuoli: Oikea 9">
            <a:extLst>
              <a:ext uri="{FF2B5EF4-FFF2-40B4-BE49-F238E27FC236}">
                <a16:creationId xmlns:a16="http://schemas.microsoft.com/office/drawing/2014/main" id="{791F8CD4-66C6-EB62-2B1B-38F88AF89C5C}"/>
              </a:ext>
            </a:extLst>
          </p:cNvPr>
          <p:cNvSpPr/>
          <p:nvPr/>
        </p:nvSpPr>
        <p:spPr>
          <a:xfrm rot="13442147">
            <a:off x="6134902" y="5928121"/>
            <a:ext cx="2088232" cy="5760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5026770-5BD8-C93B-9034-77DE22B74721}"/>
              </a:ext>
            </a:extLst>
          </p:cNvPr>
          <p:cNvSpPr txBox="1"/>
          <p:nvPr/>
        </p:nvSpPr>
        <p:spPr>
          <a:xfrm>
            <a:off x="901602" y="634910"/>
            <a:ext cx="7699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Etsi koulusi -&gt; Petäjäveden yläaste</a:t>
            </a:r>
          </a:p>
        </p:txBody>
      </p:sp>
    </p:spTree>
    <p:extLst>
      <p:ext uri="{BB962C8B-B14F-4D97-AF65-F5344CB8AC3E}">
        <p14:creationId xmlns:p14="http://schemas.microsoft.com/office/powerpoint/2010/main" val="1258095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E011B1-6FE2-29EF-2311-C3753A8E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i-FI" dirty="0"/>
              <a:t>Tunnuksen aktivointi</a:t>
            </a:r>
          </a:p>
        </p:txBody>
      </p:sp>
      <p:sp>
        <p:nvSpPr>
          <p:cNvPr id="8" name="Sisällön paikkamerkki 4">
            <a:extLst>
              <a:ext uri="{FF2B5EF4-FFF2-40B4-BE49-F238E27FC236}">
                <a16:creationId xmlns:a16="http://schemas.microsoft.com/office/drawing/2014/main" id="{AC9FA91E-763B-7DF4-DA87-7E5F76115293}"/>
              </a:ext>
            </a:extLst>
          </p:cNvPr>
          <p:cNvSpPr txBox="1">
            <a:spLocks/>
          </p:cNvSpPr>
          <p:nvPr/>
        </p:nvSpPr>
        <p:spPr bwMode="auto">
          <a:xfrm>
            <a:off x="4777353" y="1628800"/>
            <a:ext cx="4101975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EA157A"/>
              </a:buClr>
              <a:buFont typeface="Georgia" pitchFamily="18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Char char="▫"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EA157A"/>
              </a:buClr>
              <a:buFont typeface="Georgia" pitchFamily="18" charset="0"/>
              <a:buChar char="▫"/>
              <a:defRPr sz="2000" kern="1200">
                <a:solidFill>
                  <a:srgbClr val="EA157A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855" indent="0">
              <a:buNone/>
            </a:pPr>
            <a:r>
              <a:rPr lang="fi-FI" b="1" dirty="0"/>
              <a:t>Kirjoita tiedot oikein!</a:t>
            </a:r>
          </a:p>
          <a:p>
            <a:pPr indent="-255270"/>
            <a:r>
              <a:rPr lang="fi-FI" sz="2000" dirty="0"/>
              <a:t>Käyttäjätunnus</a:t>
            </a:r>
          </a:p>
          <a:p>
            <a:pPr marL="109855" indent="0">
              <a:buNone/>
            </a:pPr>
            <a:r>
              <a:rPr lang="fi-FI" sz="2000" dirty="0"/>
              <a:t>	</a:t>
            </a:r>
            <a:r>
              <a:rPr lang="fi-FI" sz="2000" dirty="0" err="1"/>
              <a:t>etunimi.sukunimi</a:t>
            </a:r>
            <a:endParaRPr lang="fi-FI" sz="2000" dirty="0"/>
          </a:p>
          <a:p>
            <a:pPr marL="452755" indent="-342900"/>
            <a:r>
              <a:rPr lang="fi-FI" sz="2000" dirty="0"/>
              <a:t>Uusi salasana</a:t>
            </a:r>
          </a:p>
          <a:p>
            <a:pPr marL="109855" indent="0">
              <a:buNone/>
            </a:pPr>
            <a:r>
              <a:rPr lang="fi-FI" sz="2000" dirty="0"/>
              <a:t>	Laita salasanamuistiin!</a:t>
            </a:r>
          </a:p>
          <a:p>
            <a:pPr indent="-255270"/>
            <a:r>
              <a:rPr lang="fi-FI" sz="2000" dirty="0"/>
              <a:t>Etunimi</a:t>
            </a:r>
            <a:endParaRPr lang="fi-FI" sz="2000" dirty="0">
              <a:cs typeface="Calibri"/>
            </a:endParaRPr>
          </a:p>
          <a:p>
            <a:pPr indent="-255270"/>
            <a:r>
              <a:rPr lang="fi-FI" sz="2000" dirty="0"/>
              <a:t>Sukunimi</a:t>
            </a:r>
            <a:endParaRPr lang="fi-FI" sz="2000" dirty="0">
              <a:cs typeface="Calibri"/>
            </a:endParaRPr>
          </a:p>
          <a:p>
            <a:pPr indent="-255270"/>
            <a:r>
              <a:rPr lang="fi-FI" sz="2000" dirty="0">
                <a:cs typeface="Calibri"/>
              </a:rPr>
              <a:t>Sähköpostiosoite</a:t>
            </a:r>
          </a:p>
          <a:p>
            <a:pPr marL="109855" indent="0">
              <a:buNone/>
            </a:pPr>
            <a:r>
              <a:rPr lang="fi-FI" sz="2000" dirty="0">
                <a:cs typeface="Calibri"/>
                <a:hlinkClick r:id="rId2"/>
              </a:rPr>
              <a:t>etunimi.sukunimi@edu.petajavesi.fi</a:t>
            </a:r>
            <a:endParaRPr lang="fi-FI" sz="2000" dirty="0">
              <a:cs typeface="Calibri"/>
            </a:endParaRPr>
          </a:p>
          <a:p>
            <a:pPr marL="109855" indent="0">
              <a:buNone/>
            </a:pPr>
            <a:endParaRPr lang="fi-FI" sz="2000" dirty="0">
              <a:cs typeface="Calibri"/>
            </a:endParaRPr>
          </a:p>
          <a:p>
            <a:pPr marL="109855" indent="0">
              <a:buNone/>
            </a:pPr>
            <a:r>
              <a:rPr lang="fi-FI" sz="2400" b="1" dirty="0">
                <a:cs typeface="Calibri"/>
              </a:rPr>
              <a:t>Aktivoi käyttäjätunnus</a:t>
            </a:r>
          </a:p>
          <a:p>
            <a:pPr marL="411480" lvl="1" indent="0">
              <a:buFont typeface="Georgia" pitchFamily="18" charset="0"/>
              <a:buNone/>
            </a:pPr>
            <a:endParaRPr lang="fi-FI" sz="1400" dirty="0">
              <a:cs typeface="Calibri"/>
            </a:endParaRPr>
          </a:p>
          <a:p>
            <a:pPr indent="-255270"/>
            <a:endParaRPr lang="fi-FI" dirty="0">
              <a:cs typeface="Calibri"/>
            </a:endParaRP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21F2BD6-8299-F298-5758-F4FE1C8D5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687" y="2060848"/>
            <a:ext cx="4574666" cy="2317576"/>
          </a:xfrm>
        </p:spPr>
      </p:pic>
    </p:spTree>
    <p:extLst>
      <p:ext uri="{BB962C8B-B14F-4D97-AF65-F5344CB8AC3E}">
        <p14:creationId xmlns:p14="http://schemas.microsoft.com/office/powerpoint/2010/main" val="2191877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B656537-15D9-CA42-5300-7306E56DC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68760"/>
            <a:ext cx="8229600" cy="3815637"/>
          </a:xfrm>
        </p:spPr>
      </p:pic>
    </p:spTree>
    <p:extLst>
      <p:ext uri="{BB962C8B-B14F-4D97-AF65-F5344CB8AC3E}">
        <p14:creationId xmlns:p14="http://schemas.microsoft.com/office/powerpoint/2010/main" val="205595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1368152"/>
          </a:xfrm>
        </p:spPr>
        <p:txBody>
          <a:bodyPr/>
          <a:lstStyle/>
          <a:p>
            <a:pPr indent="-255270"/>
            <a:r>
              <a:rPr lang="fi-FI" sz="4800" dirty="0"/>
              <a:t>Tutustu opastukseen </a:t>
            </a:r>
          </a:p>
          <a:p>
            <a:pPr indent="-255270"/>
            <a:endParaRPr lang="fi-FI" sz="4600" dirty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ani">
  <a:themeElements>
    <a:clrScheme name="Mukautettu 38">
      <a:dk1>
        <a:sysClr val="windowText" lastClr="000000"/>
      </a:dk1>
      <a:lt1>
        <a:sysClr val="window" lastClr="FFFFFF"/>
      </a:lt1>
      <a:dk2>
        <a:srgbClr val="000000"/>
      </a:dk2>
      <a:lt2>
        <a:srgbClr val="D6ECFF"/>
      </a:lt2>
      <a:accent1>
        <a:srgbClr val="AF0F5B"/>
      </a:accent1>
      <a:accent2>
        <a:srgbClr val="EA157A"/>
      </a:accent2>
      <a:accent3>
        <a:srgbClr val="EA157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ani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114</Words>
  <Application>Microsoft Office PowerPoint</Application>
  <PresentationFormat>Näytössä katseltava diaesitys (4:3)</PresentationFormat>
  <Paragraphs>36</Paragraphs>
  <Slides>21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Georgia</vt:lpstr>
      <vt:lpstr>Wingdings 2</vt:lpstr>
      <vt:lpstr>Urbaani</vt:lpstr>
      <vt:lpstr>Office-teema</vt:lpstr>
      <vt:lpstr>PowerPoint-esitys</vt:lpstr>
      <vt:lpstr>PowerPoint-esitys</vt:lpstr>
      <vt:lpstr>PowerPoint-esitys</vt:lpstr>
      <vt:lpstr>Valitse oikea: ”Rekisteröi tunnus”</vt:lpstr>
      <vt:lpstr>Valitse MPASSid</vt:lpstr>
      <vt:lpstr>PowerPoint-esitys</vt:lpstr>
      <vt:lpstr>Tunnuksen aktivointi</vt:lpstr>
      <vt:lpstr>PowerPoint-esitys</vt:lpstr>
      <vt:lpstr>PowerPoint-esitys</vt:lpstr>
      <vt:lpstr>PowerPoint-esitys</vt:lpstr>
      <vt:lpstr>Sähköpostiosoitteen vahvistaminen</vt:lpstr>
      <vt:lpstr>PowerPoint-esitys</vt:lpstr>
      <vt:lpstr>PowerPoint-esitys</vt:lpstr>
      <vt:lpstr>PowerPoint-esitys</vt:lpstr>
      <vt:lpstr>PowerPoint-esitys</vt:lpstr>
      <vt:lpstr>PowerPoint-esitys</vt:lpstr>
      <vt:lpstr>Oma profiili </vt:lpstr>
      <vt:lpstr>Oma profiili </vt:lpstr>
      <vt:lpstr>Oma profiili / Muokkaa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jari-pekka.kanninen</dc:creator>
  <cp:lastModifiedBy>Pirjo Kannisto</cp:lastModifiedBy>
  <cp:revision>76</cp:revision>
  <dcterms:created xsi:type="dcterms:W3CDTF">2013-04-15T12:06:39Z</dcterms:created>
  <dcterms:modified xsi:type="dcterms:W3CDTF">2024-08-20T12:09:49Z</dcterms:modified>
</cp:coreProperties>
</file>