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9BE1F-1FDF-4FEE-A1CB-51631F8765A9}" type="datetimeFigureOut">
              <a:rPr lang="fi-FI"/>
              <a:t>11.3.2015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105ED-CD6B-4B0A-A71B-A7A67F509E41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25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329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061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66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70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31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058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03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013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05ED-CD6B-4B0A-A71B-A7A67F509E41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118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11.3.2015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Kansainvälisyyttä Launeen kirjastolla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rot="60000">
            <a:off x="1579734" y="4486873"/>
            <a:ext cx="8999356" cy="1395413"/>
          </a:xfrm>
        </p:spPr>
        <p:txBody>
          <a:bodyPr/>
          <a:lstStyle/>
          <a:p>
            <a:r>
              <a:rPr lang="fi-FI"/>
              <a:t>3B:n oppilaat tutustumassa ammattikorkeakoulun ulkomaalaisiin opiskelijoihin 16.2.2015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81" y="321142"/>
            <a:ext cx="8226402" cy="61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0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352" y="195263"/>
            <a:ext cx="8626723" cy="6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7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3" y="306388"/>
            <a:ext cx="8354290" cy="6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584" y="114300"/>
            <a:ext cx="8881829" cy="661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98425"/>
            <a:ext cx="8871209" cy="66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9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723" y="66675"/>
            <a:ext cx="8897815" cy="66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2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1" y="121468"/>
            <a:ext cx="8865099" cy="66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6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876" y="82550"/>
            <a:ext cx="8929787" cy="670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1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3213C1D199E014FB785E214C71C9E54" ma:contentTypeVersion="1" ma:contentTypeDescription="Luo uusi asiakirja." ma:contentTypeScope="" ma:versionID="e9d07d6aaef20ff98164bbf429286a85">
  <xsd:schema xmlns:xsd="http://www.w3.org/2001/XMLSchema" xmlns:xs="http://www.w3.org/2001/XMLSchema" xmlns:p="http://schemas.microsoft.com/office/2006/metadata/properties" xmlns:ns3="801200d1-f4f4-49fd-831b-c41922e6ee76" targetNamespace="http://schemas.microsoft.com/office/2006/metadata/properties" ma:root="true" ma:fieldsID="f8be76970f35f8b857f44b24e6059bf0" ns3:_="">
    <xsd:import namespace="801200d1-f4f4-49fd-831b-c41922e6ee7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00d1-f4f4-49fd-831b-c41922e6ee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01200d1-f4f4-49fd-831b-c41922e6ee76">
      <UserInfo>
        <DisplayName>Tytti Lindeberg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C1D0F2C-7070-4511-97E7-96E974160C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5C96AD-C259-4DD7-9AD6-B4CE1933E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1200d1-f4f4-49fd-831b-c41922e6e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2F7CF93-E505-4341-A11E-4206AC4A31C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801200d1-f4f4-49fd-831b-c41922e6ee7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Mukautettu</PresentationFormat>
  <Paragraphs>11</Paragraphs>
  <Slides>9</Slides>
  <Notes>9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Kansainvälisyyttä Launeen kirjastolla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Kansainvälisyyttä Launeen kirjastolla</dc:title>
  <dc:creator>Mäkelä Elina</dc:creator>
  <cp:lastModifiedBy>Huolto</cp:lastModifiedBy>
  <cp:revision>3</cp:revision>
  <dcterms:created xsi:type="dcterms:W3CDTF">2012-08-08T08:08:12Z</dcterms:created>
  <dcterms:modified xsi:type="dcterms:W3CDTF">2015-03-11T10:25:25Z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0x01010063213C1D199E014FB785E214C71C9E54</vt:lpwstr>
  </property>
</Properties>
</file>