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jt5DjztMwP7hOnogUSTX73m6kH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5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customschemas.google.com/relationships/presentationmetadata" Target="metadata"/><Relationship Id="rId15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2475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2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628650" y="1398943"/>
            <a:ext cx="7886700" cy="3054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914400" lvl="1" indent="-5715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1371600" lvl="2" indent="-533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9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9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31;p9"/>
          <p:cNvSpPr txBox="1">
            <a:spLocks noGrp="1"/>
          </p:cNvSpPr>
          <p:nvPr>
            <p:ph type="body" idx="5"/>
          </p:nvPr>
        </p:nvSpPr>
        <p:spPr>
          <a:xfrm>
            <a:off x="6282927" y="2965077"/>
            <a:ext cx="2575153" cy="1336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>
            <a:spLocks noGrp="1"/>
          </p:cNvSpPr>
          <p:nvPr>
            <p:ph type="pic" idx="6"/>
          </p:nvPr>
        </p:nvSpPr>
        <p:spPr>
          <a:xfrm>
            <a:off x="6283098" y="1014685"/>
            <a:ext cx="2575153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312284" y="4609974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573" cy="3149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3994" cy="798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618446" y="273844"/>
            <a:ext cx="8048952" cy="607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1"/>
          <p:cNvSpPr/>
          <p:nvPr/>
        </p:nvSpPr>
        <p:spPr>
          <a:xfrm>
            <a:off x="3151764" y="1530032"/>
            <a:ext cx="1478058" cy="261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113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28650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914400" lvl="1" indent="-5715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1371600" lvl="2" indent="-533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2"/>
          </p:nvPr>
        </p:nvSpPr>
        <p:spPr>
          <a:xfrm>
            <a:off x="4890431" y="1147895"/>
            <a:ext cx="3776049" cy="3126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2250"/>
            </a:lvl1pPr>
            <a:lvl2pPr marL="914400" lvl="1" indent="-5715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2025"/>
            </a:lvl2pPr>
            <a:lvl3pPr marL="1371600" lvl="2" indent="-533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1800"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>
            <a:spLocks noGrp="1"/>
          </p:cNvSpPr>
          <p:nvPr>
            <p:ph type="pic" idx="2"/>
          </p:nvPr>
        </p:nvSpPr>
        <p:spPr>
          <a:xfrm>
            <a:off x="0" y="0"/>
            <a:ext cx="409643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17" cy="818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18" cy="3259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691" cy="1412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691" cy="178120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312283" y="185186"/>
            <a:ext cx="8545967" cy="727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8666480" y="33221"/>
            <a:ext cx="413584" cy="151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4723347" y="1673733"/>
            <a:ext cx="4109958" cy="246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165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228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619" cy="374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288221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4721703" y="1576541"/>
            <a:ext cx="4111602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312284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5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3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istoria.hel.fi/f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sz="3300"/>
              <a:t>15. Vapauden ajasta kustavilaiseen aikaan</a:t>
            </a:r>
            <a:br>
              <a:rPr lang="fi-FI" sz="3300"/>
            </a:br>
            <a:br>
              <a:rPr lang="fi-FI" sz="3300"/>
            </a:br>
            <a:r>
              <a:rPr lang="fi-FI" sz="3300"/>
              <a:t>Virittely: Tutustu Viaporiin</a:t>
            </a:r>
            <a:endParaRPr sz="330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fi-FI"/>
              <a:t>5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628650" y="664405"/>
            <a:ext cx="7886700" cy="406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0"/>
              <a:buNone/>
            </a:pPr>
            <a:r>
              <a:rPr lang="fi-FI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Tutustu Viaporiin</a:t>
            </a:r>
            <a:endParaRPr>
              <a:solidFill>
                <a:srgbClr val="7570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628650" y="1418700"/>
            <a:ext cx="7886700" cy="3724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t" anchorCtr="0">
            <a:noAutofit/>
          </a:bodyPr>
          <a:lstStyle/>
          <a:p>
            <a:r>
              <a:rPr lang="fi-FI" dirty="0"/>
              <a:t>1. Viaporin rakennustyöt aloitettiin 1740-luvulla. Tutustu linnoituksen johonkin vaiheeseen </a:t>
            </a:r>
            <a:r>
              <a:rPr lang="fi-FI" b="1" dirty="0">
                <a:hlinkClick r:id="rId3"/>
              </a:rPr>
              <a:t>Historia Helsinki</a:t>
            </a:r>
            <a:r>
              <a:rPr lang="fi-FI" dirty="0"/>
              <a:t> -sivuston artikkelien avulla. Kun menet Historia Helsinki -sivustolle, laita hakusanaksi Viapori.</a:t>
            </a:r>
            <a:br>
              <a:rPr lang="fi-FI" dirty="0"/>
            </a:br>
            <a:endParaRPr lang="fi-FI" dirty="0"/>
          </a:p>
          <a:p>
            <a:r>
              <a:rPr lang="fi-FI" dirty="0"/>
              <a:t>2. Toimi seuraavaksi parin kanssa. Esittele parillesi Viaporin historiaa siitä aiheesta ja ajankohdasta, johon juuri tutustuit. Kuuntele vastaavasti parisi esitys.</a:t>
            </a:r>
          </a:p>
        </p:txBody>
      </p:sp>
      <p:sp>
        <p:nvSpPr>
          <p:cNvPr id="94" name="Google Shape;94;p2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5, Luku 15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Näytössä katseltava esitys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15. Vapauden ajasta kustavilaiseen aikaan  Virittely: Tutustu Viaporiin</vt:lpstr>
      <vt:lpstr>Tutustu Viaporiin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 Vapauden ajasta kustavilaiseen aikaan  Virittely: Tutustu Viaporiin</dc:title>
  <dc:creator>Kaartinen Minna</dc:creator>
  <cp:lastModifiedBy>Kaartinen Minna</cp:lastModifiedBy>
  <cp:revision>2</cp:revision>
  <dcterms:modified xsi:type="dcterms:W3CDTF">2025-09-03T17:34:18Z</dcterms:modified>
</cp:coreProperties>
</file>