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</p:sldMasterIdLst>
  <p:notesMasterIdLst>
    <p:notesMasterId r:id="rId8"/>
  </p:notesMasterIdLst>
  <p:sldIdLst>
    <p:sldId id="256" r:id="rId2"/>
    <p:sldId id="257" r:id="rId3"/>
    <p:sldId id="258" r:id="rId4"/>
    <p:sldId id="262" r:id="rId5"/>
    <p:sldId id="261" r:id="rId6"/>
    <p:sldId id="272" r:id="rId7"/>
  </p:sldIdLst>
  <p:sldSz cx="24384000" cy="13716000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iIUMBOF0Oz037Mhzv/YcdjG7l2A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lonen, Hilda M" initials="" lastIdx="2" clrIdx="0"/>
  <p:cmAuthor id="1" name="Karri Lehtinen" initials="" lastIdx="1" clrIdx="1"/>
  <p:cmAuthor id="2" name="Kimmo Päivärinta" initials="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91" autoAdjust="0"/>
    <p:restoredTop sz="94249" autoAdjust="0"/>
  </p:normalViewPr>
  <p:slideViewPr>
    <p:cSldViewPr snapToGrid="0">
      <p:cViewPr varScale="1">
        <p:scale>
          <a:sx n="30" d="100"/>
          <a:sy n="30" d="100"/>
        </p:scale>
        <p:origin x="85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28" Type="http://customschemas.google.com/relationships/presentationmetadata" Target="meta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96cd4eceb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92" name="Google Shape;92;g96cd4eceb5_0_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93" name="Google Shape;93;g96cd4eceb5_0_8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Merriweather Sans"/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erriweather Sans"/>
              <a:buNone/>
            </a:pPr>
            <a:endParaRPr/>
          </a:p>
        </p:txBody>
      </p:sp>
      <p:sp>
        <p:nvSpPr>
          <p:cNvPr id="123" name="Google Shape;123;p6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erriweather Sans"/>
              <a:buNone/>
            </a:pPr>
            <a:endParaRPr/>
          </a:p>
        </p:txBody>
      </p:sp>
      <p:sp>
        <p:nvSpPr>
          <p:cNvPr id="116" name="Google Shape;116;p5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lang="fi-FI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erriweather Sans"/>
              <a:buNone/>
            </a:pPr>
            <a:endParaRPr/>
          </a:p>
        </p:txBody>
      </p:sp>
      <p:sp>
        <p:nvSpPr>
          <p:cNvPr id="123" name="Google Shape;123;p6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fld id="{00000000-1234-1234-1234-123412341234}" type="slidenum">
              <a:rPr lang="fi-FI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9690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rgbClr val="00A87E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Google Shape;17;p7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8" name="Google Shape;18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212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8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Google Shape;22;p8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‹#›</a:t>
            </a:fld>
            <a:endParaRPr lang="fi-FI"/>
          </a:p>
        </p:txBody>
      </p:sp>
      <p:sp>
        <p:nvSpPr>
          <p:cNvPr id="23" name="Google Shape;23;p8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Forum Historia 1</a:t>
            </a:r>
          </a:p>
        </p:txBody>
      </p:sp>
    </p:spTree>
    <p:extLst>
      <p:ext uri="{BB962C8B-B14F-4D97-AF65-F5344CB8AC3E}">
        <p14:creationId xmlns:p14="http://schemas.microsoft.com/office/powerpoint/2010/main" val="86338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>
            <a:spLocks noGrp="1"/>
          </p:cNvSpPr>
          <p:nvPr>
            <p:ph type="pic" idx="2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i-FI"/>
              <a:t>Lisää kuva napsauttamalla kuvaketta</a:t>
            </a:r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42" name="Google Shape;42;p11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‹#›</a:t>
            </a:fld>
            <a:endParaRPr lang="fi-FI"/>
          </a:p>
        </p:txBody>
      </p:sp>
      <p:sp>
        <p:nvSpPr>
          <p:cNvPr id="45" name="Google Shape;45;p11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Forum Historia 1</a:t>
            </a:r>
          </a:p>
        </p:txBody>
      </p:sp>
    </p:spTree>
    <p:extLst>
      <p:ext uri="{BB962C8B-B14F-4D97-AF65-F5344CB8AC3E}">
        <p14:creationId xmlns:p14="http://schemas.microsoft.com/office/powerpoint/2010/main" val="8870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48" name="Google Shape;48;p12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1"/>
          </p:nvPr>
        </p:nvSpPr>
        <p:spPr>
          <a:xfrm>
            <a:off x="803274" y="78814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0" name="Google Shape;50;p12"/>
          <p:cNvSpPr>
            <a:spLocks noGrp="1"/>
          </p:cNvSpPr>
          <p:nvPr>
            <p:ph type="pic" idx="2"/>
          </p:nvPr>
        </p:nvSpPr>
        <p:spPr>
          <a:xfrm>
            <a:off x="803726" y="26804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i-FI"/>
              <a:t>Lisää kuva napsauttamalla kuvaketta</a:t>
            </a:r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body" idx="3"/>
          </p:nvPr>
        </p:nvSpPr>
        <p:spPr>
          <a:xfrm>
            <a:off x="8778874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2" name="Google Shape;52;p12"/>
          <p:cNvSpPr>
            <a:spLocks noGrp="1"/>
          </p:cNvSpPr>
          <p:nvPr>
            <p:ph type="pic" idx="4"/>
          </p:nvPr>
        </p:nvSpPr>
        <p:spPr>
          <a:xfrm>
            <a:off x="8779326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i-FI"/>
              <a:t>Lisää kuva napsauttamalla kuvaketta</a:t>
            </a:r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body" idx="5"/>
          </p:nvPr>
        </p:nvSpPr>
        <p:spPr>
          <a:xfrm>
            <a:off x="16754473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4" name="Google Shape;54;p12"/>
          <p:cNvSpPr>
            <a:spLocks noGrp="1"/>
          </p:cNvSpPr>
          <p:nvPr>
            <p:ph type="pic" idx="6"/>
          </p:nvPr>
        </p:nvSpPr>
        <p:spPr>
          <a:xfrm>
            <a:off x="16754927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i-FI"/>
              <a:t>Lisää kuva napsauttamalla kuvaketta</a:t>
            </a:r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‹#›</a:t>
            </a:fld>
            <a:endParaRPr lang="fi-FI"/>
          </a:p>
        </p:txBody>
      </p:sp>
      <p:sp>
        <p:nvSpPr>
          <p:cNvPr id="56" name="Google Shape;56;p12"/>
          <p:cNvSpPr txBox="1">
            <a:spLocks noGrp="1"/>
          </p:cNvSpPr>
          <p:nvPr>
            <p:ph type="ftr" idx="11"/>
          </p:nvPr>
        </p:nvSpPr>
        <p:spPr>
          <a:xfrm>
            <a:off x="832756" y="12293264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Forum Historia 1</a:t>
            </a:r>
          </a:p>
        </p:txBody>
      </p:sp>
    </p:spTree>
    <p:extLst>
      <p:ext uri="{BB962C8B-B14F-4D97-AF65-F5344CB8AC3E}">
        <p14:creationId xmlns:p14="http://schemas.microsoft.com/office/powerpoint/2010/main" val="192283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1" name="Google Shape;61;p13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i-FI"/>
              <a:t>Lisää kuva napsauttamalla kuvaketta</a:t>
            </a: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3" name="Google Shape;63;p13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i-FI"/>
              <a:t>Lisää kuva napsauttamalla kuvaketta</a:t>
            </a:r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5" name="Google Shape;65;p13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i-FI"/>
              <a:t>Lisää kuva napsauttamalla kuvaketta</a:t>
            </a:r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7" name="Google Shape;67;p13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i-FI"/>
              <a:t>Lisää kuva napsauttamalla kuvaketta</a:t>
            </a:r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‹#›</a:t>
            </a:fld>
            <a:endParaRPr lang="fi-FI"/>
          </a:p>
        </p:txBody>
      </p:sp>
      <p:sp>
        <p:nvSpPr>
          <p:cNvPr id="69" name="Google Shape;69;p13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Forum Historia 1</a:t>
            </a:r>
          </a:p>
        </p:txBody>
      </p:sp>
    </p:spTree>
    <p:extLst>
      <p:ext uri="{BB962C8B-B14F-4D97-AF65-F5344CB8AC3E}">
        <p14:creationId xmlns:p14="http://schemas.microsoft.com/office/powerpoint/2010/main" val="385710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72" name="Google Shape;72;p14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77" name="Google Shape;77;p14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14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‹#›</a:t>
            </a:fld>
            <a:endParaRPr lang="fi-FI"/>
          </a:p>
        </p:txBody>
      </p:sp>
      <p:sp>
        <p:nvSpPr>
          <p:cNvPr id="80" name="Google Shape;80;p14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Forum Historia 1</a:t>
            </a:r>
          </a:p>
        </p:txBody>
      </p:sp>
    </p:spTree>
    <p:extLst>
      <p:ext uri="{BB962C8B-B14F-4D97-AF65-F5344CB8AC3E}">
        <p14:creationId xmlns:p14="http://schemas.microsoft.com/office/powerpoint/2010/main" val="59447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tsikko ja sisältö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8"/>
          <p:cNvSpPr txBox="1">
            <a:spLocks noGrp="1"/>
          </p:cNvSpPr>
          <p:nvPr>
            <p:ph type="title"/>
          </p:nvPr>
        </p:nvSpPr>
        <p:spPr>
          <a:xfrm>
            <a:off x="1828800" y="457200"/>
            <a:ext cx="207264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erdana"/>
              <a:buNone/>
              <a:defRPr sz="5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erdana"/>
              <a:buNone/>
              <a:defRPr sz="5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erdana"/>
              <a:buNone/>
              <a:defRPr sz="5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erdana"/>
              <a:buNone/>
              <a:defRPr sz="5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erdana"/>
              <a:buNone/>
              <a:defRPr sz="5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erdana"/>
              <a:buNone/>
              <a:defRPr sz="5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erdana"/>
              <a:buNone/>
              <a:defRPr sz="5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erdana"/>
              <a:buNone/>
              <a:defRPr sz="5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erdana"/>
              <a:buNone/>
              <a:defRPr sz="5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body" idx="1"/>
          </p:nvPr>
        </p:nvSpPr>
        <p:spPr>
          <a:xfrm>
            <a:off x="1828800" y="3200400"/>
            <a:ext cx="20726400" cy="89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marR="0" lvl="0" indent="-711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•"/>
              <a:defRPr sz="4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828800" marR="0" lvl="1" indent="-6858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  <a:defRPr sz="3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2743200" marR="0" lvl="2" indent="-6858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•"/>
              <a:defRPr sz="3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3657600" marR="0" lvl="3" indent="-6858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–"/>
              <a:defRPr sz="3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4572000" marR="0" lvl="4" indent="-6858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»"/>
              <a:defRPr sz="3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5486400" marR="0" lvl="5" indent="-6858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»"/>
              <a:defRPr sz="3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6400800" marR="0" lvl="6" indent="-6858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»"/>
              <a:defRPr sz="3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7315200" marR="0" lvl="7" indent="-6858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»"/>
              <a:defRPr sz="3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8229600" marR="0" lvl="8" indent="-6858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»"/>
              <a:defRPr sz="3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dt" idx="10"/>
          </p:nvPr>
        </p:nvSpPr>
        <p:spPr>
          <a:xfrm>
            <a:off x="1828802" y="12496800"/>
            <a:ext cx="5079997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None/>
              <a:defRPr sz="48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None/>
              <a:defRPr sz="48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None/>
              <a:defRPr sz="48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None/>
              <a:defRPr sz="48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None/>
              <a:defRPr sz="48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None/>
              <a:defRPr sz="48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None/>
              <a:defRPr sz="48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None/>
              <a:defRPr sz="48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None/>
              <a:defRPr sz="48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ftr" idx="11"/>
          </p:nvPr>
        </p:nvSpPr>
        <p:spPr>
          <a:xfrm>
            <a:off x="8331200" y="12496800"/>
            <a:ext cx="7721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None/>
              <a:defRPr sz="48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None/>
              <a:defRPr sz="48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None/>
              <a:defRPr sz="48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None/>
              <a:defRPr sz="48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None/>
              <a:defRPr sz="48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None/>
              <a:defRPr sz="48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None/>
              <a:defRPr sz="48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None/>
              <a:defRPr sz="48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None/>
              <a:defRPr sz="48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r>
              <a:rPr lang="fi-FI"/>
              <a:t>Forum Historia 1</a:t>
            </a:r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sldNum" idx="12"/>
          </p:nvPr>
        </p:nvSpPr>
        <p:spPr>
          <a:xfrm>
            <a:off x="17475202" y="12496800"/>
            <a:ext cx="5079997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erriweather Sans"/>
              <a:buNone/>
              <a:defRPr sz="48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erriweather Sans"/>
              <a:buNone/>
              <a:defRPr sz="48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erriweather Sans"/>
              <a:buNone/>
              <a:defRPr sz="48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erriweather Sans"/>
              <a:buNone/>
              <a:defRPr sz="48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erriweather Sans"/>
              <a:buNone/>
              <a:defRPr sz="48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erriweather Sans"/>
              <a:buNone/>
              <a:defRPr sz="48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erriweather Sans"/>
              <a:buNone/>
              <a:defRPr sz="48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erriweather Sans"/>
              <a:buNone/>
              <a:defRPr sz="48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erriweather Sans"/>
              <a:buNone/>
              <a:defRPr sz="48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5939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i-FI"/>
              <a:t>Forum Historia 1</a:t>
            </a:r>
          </a:p>
        </p:txBody>
      </p:sp>
    </p:spTree>
    <p:extLst>
      <p:ext uri="{BB962C8B-B14F-4D97-AF65-F5344CB8AC3E}">
        <p14:creationId xmlns:p14="http://schemas.microsoft.com/office/powerpoint/2010/main" val="8043277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87E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title"/>
          </p:nvPr>
        </p:nvSpPr>
        <p:spPr>
          <a:xfrm>
            <a:off x="1676400" y="5766898"/>
            <a:ext cx="21031199" cy="2901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7. Elämää antiikissa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" name="Google Shape;86;p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Forum Historia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Google Shape;87;p1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xfrm>
            <a:off x="1341120" y="5463698"/>
            <a:ext cx="22219920" cy="2788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</a:pPr>
            <a:r>
              <a:rPr lang="fi-FI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Tietoisk</a:t>
            </a:r>
            <a:r>
              <a:rPr lang="fi-FI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u: </a:t>
            </a:r>
            <a:br>
              <a:rPr lang="fi-FI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Rakennusteknologian kehitys antiikin Roomassa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D187F7B-BF09-42E1-A36F-7955645BDF7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2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ADA615C-6AE8-43DB-8D84-3259995CB85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 dirty="0"/>
              <a:t>Forum Historia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96cd4eceb5_0_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fi-FI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Rakennusteknologian </a:t>
            </a:r>
            <a:br>
              <a:rPr lang="fi-FI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kehitys antiikin Roomassa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7A594E81-E7FA-4F84-8597-F5DD66D199C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Forum Historia 1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19DE8BE-4916-47F2-989B-E5E2000E8F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3</a:t>
            </a:fld>
            <a:endParaRPr lang="fi-FI"/>
          </a:p>
        </p:txBody>
      </p:sp>
      <p:sp>
        <p:nvSpPr>
          <p:cNvPr id="6" name="Tekstin paikkamerkki 2">
            <a:extLst>
              <a:ext uri="{FF2B5EF4-FFF2-40B4-BE49-F238E27FC236}">
                <a16:creationId xmlns:a16="http://schemas.microsoft.com/office/drawing/2014/main" id="{13E977D8-DAA3-4047-8771-3632ACC885F1}"/>
              </a:ext>
            </a:extLst>
          </p:cNvPr>
          <p:cNvSpPr txBox="1">
            <a:spLocks/>
          </p:cNvSpPr>
          <p:nvPr/>
        </p:nvSpPr>
        <p:spPr>
          <a:xfrm>
            <a:off x="1676400" y="3730513"/>
            <a:ext cx="21488399" cy="9626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 eaLnBrk="1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71500" algn="l" rtl="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33400" algn="l" rtl="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5500" dirty="0"/>
              <a:t>holvaustekniikka: mahdollisti kupolirakentamisen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5500" dirty="0"/>
              <a:t>betoni: mahdollisti suuremmat rakennukset ja sen avulla tiilet saatiin kaartumaan holvikaaren muotoon tiiviisti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5500" dirty="0"/>
              <a:t>akveduktit: roomalaisten vesijohtojärjestelmä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5500" dirty="0" err="1"/>
              <a:t>hypokausti</a:t>
            </a:r>
            <a:r>
              <a:rPr lang="fi-FI" sz="5500" dirty="0"/>
              <a:t> eli lattialämmitysjärjestelmä: </a:t>
            </a:r>
            <a:r>
              <a:rPr lang="fi-FI" sz="5500" dirty="0" err="1"/>
              <a:t>tulisisijan</a:t>
            </a:r>
            <a:r>
              <a:rPr lang="fi-FI" sz="5500" dirty="0"/>
              <a:t> lämpö johdettiin ylöspäin vieviin onttoihin putkiin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fi-FI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Holvikaarien avulla rakennettiin vesijohtojärjestelmiä eli akvedukteja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7" name="Google Shape;127;p6"/>
          <p:cNvPicPr preferRelativeResize="0"/>
          <p:nvPr/>
        </p:nvPicPr>
        <p:blipFill>
          <a:blip r:embed="rId3"/>
          <a:srcRect/>
          <a:stretch/>
        </p:blipFill>
        <p:spPr>
          <a:xfrm>
            <a:off x="5273790" y="3381377"/>
            <a:ext cx="13836420" cy="92242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6C41F85-3F74-49B7-B9B0-BA3986D1311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Forum Historia 1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6B7F887-E4A5-44F5-8EA3-FB1BF9FD00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4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 txBox="1">
            <a:spLocks noGrp="1"/>
          </p:cNvSpPr>
          <p:nvPr>
            <p:ph type="body" idx="1"/>
          </p:nvPr>
        </p:nvSpPr>
        <p:spPr>
          <a:xfrm>
            <a:off x="3564466" y="2785026"/>
            <a:ext cx="16891001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i-FI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Tämän runsaan veden määrän ansioista, joka tulee niin kaukaa vuorten läpi ja syvien laaksojen ja yli… julkisiin rakennuksiin, kylpylöihin ja puutarhoihin… tätä on pidettävä huomattavimpana saavutuksena koko maailmassa.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sz="3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Lähde: roomalainen sotilas, kirjailija ja luonnontutkija Plinius vanhempi (23 jaa.-79) 			kirjassaan </a:t>
            </a:r>
            <a:r>
              <a:rPr lang="fi-FI" sz="34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Luonnonhistoria.</a:t>
            </a:r>
            <a:endParaRPr sz="34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379BF47-2F99-468D-B8C9-1653A3F1093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Forum Historia 1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C23D432-EFD5-48CB-AEC4-673B4E3ACF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5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l"/>
            <a:r>
              <a:rPr lang="fi-FI" sz="6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Roomalaiset rakensivat kestäviä teitä alun perin armeijan käyttöön. Kuvassa Rooman tunnetuimpia teitä, Via Appia.</a:t>
            </a:r>
          </a:p>
        </p:txBody>
      </p:sp>
      <p:pic>
        <p:nvPicPr>
          <p:cNvPr id="127" name="Google Shape;127;p6"/>
          <p:cNvPicPr preferRelativeResize="0"/>
          <p:nvPr/>
        </p:nvPicPr>
        <p:blipFill>
          <a:blip r:embed="rId3"/>
          <a:srcRect/>
          <a:stretch/>
        </p:blipFill>
        <p:spPr>
          <a:xfrm>
            <a:off x="5273790" y="3397336"/>
            <a:ext cx="13836420" cy="91923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6C41F85-3F74-49B7-B9B0-BA3986D1311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Forum Historia 1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6B7F887-E4A5-44F5-8EA3-FB1BF9FD00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9866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orum1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rum1teema" id="{38D94B57-2087-477E-BA98-EA1EB338C554}" vid="{2A24C4DC-E699-47E6-9165-AF31392264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forum1teema</Template>
  <TotalTime>240</TotalTime>
  <Words>156</Words>
  <Application>Microsoft Office PowerPoint</Application>
  <PresentationFormat>Mukautettu</PresentationFormat>
  <Paragraphs>28</Paragraphs>
  <Slides>6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1" baseType="lpstr">
      <vt:lpstr>Arial</vt:lpstr>
      <vt:lpstr>Calibri</vt:lpstr>
      <vt:lpstr>Merriweather Sans</vt:lpstr>
      <vt:lpstr>Verdana</vt:lpstr>
      <vt:lpstr>forum1teema</vt:lpstr>
      <vt:lpstr>7. Elämää antiikissa</vt:lpstr>
      <vt:lpstr>Tietoisku:  Rakennusteknologian kehitys antiikin Roomassa</vt:lpstr>
      <vt:lpstr>Rakennusteknologian  kehitys antiikin Roomassa</vt:lpstr>
      <vt:lpstr>Holvikaarien avulla rakennettiin vesijohtojärjestelmiä eli akvedukteja</vt:lpstr>
      <vt:lpstr>PowerPoint-esitys</vt:lpstr>
      <vt:lpstr>Roomalaiset rakensivat kestäviä teitä alun perin armeijan käyttöön. Kuvassa Rooman tunnetuimpia teitä, Via Appia.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Keräilijöiden ja metsästäjien elämäntapa</dc:title>
  <dc:creator>karri</dc:creator>
  <cp:lastModifiedBy>karri</cp:lastModifiedBy>
  <cp:revision>33</cp:revision>
  <dcterms:created xsi:type="dcterms:W3CDTF">2020-11-30T15:53:58Z</dcterms:created>
  <dcterms:modified xsi:type="dcterms:W3CDTF">2021-03-30T12:17:40Z</dcterms:modified>
</cp:coreProperties>
</file>