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gUR5T1BKDHvrUqYWksGOlXV6Wn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i-F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f7f610fcb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f7f610fc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1f7f610fcb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pystysuora teksti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ystysuora otsikko ja teksti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ylätunniste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ailu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ollinen sisältö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ollinen kuv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alaosta.fi/" TargetMode="External"/><Relationship Id="rId4" Type="http://schemas.openxmlformats.org/officeDocument/2006/relationships/hyperlink" Target="https://www.instagram.com/explore/tags/%C3%A4l%C3%A4ostamit%C3%A4%C3%A4n/" TargetMode="External"/><Relationship Id="rId5" Type="http://schemas.openxmlformats.org/officeDocument/2006/relationships/hyperlink" Target="https://www.instagram.com/explore/tags/luontoliitto/" TargetMode="External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title"/>
          </p:nvPr>
        </p:nvSpPr>
        <p:spPr>
          <a:xfrm>
            <a:off x="457200" y="476672"/>
            <a:ext cx="6972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Älä osta mitään -päivä</a:t>
            </a:r>
            <a:endParaRPr/>
          </a:p>
        </p:txBody>
      </p:sp>
      <p:sp>
        <p:nvSpPr>
          <p:cNvPr id="90" name="Google Shape;90;p1"/>
          <p:cNvSpPr txBox="1"/>
          <p:nvPr>
            <p:ph idx="1" type="body"/>
          </p:nvPr>
        </p:nvSpPr>
        <p:spPr>
          <a:xfrm>
            <a:off x="480329" y="2066118"/>
            <a:ext cx="483488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Älä osta mitään -päivää vietetään tänä vuonna perjantaina 24.11.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Haastetaan ihmiset viettämään ekologisempaa joulunaikaa ilman ylenpalttista tavaran ja ruuan määrä.</a:t>
            </a:r>
            <a:br>
              <a:rPr lang="fi-FI"/>
            </a:br>
            <a:br>
              <a:rPr lang="fi-FI"/>
            </a:b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9500" y="116632"/>
            <a:ext cx="1296144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2080" y="1988840"/>
            <a:ext cx="3524858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457200" y="274638"/>
            <a:ext cx="454684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Taustaa</a:t>
            </a:r>
            <a:endParaRPr/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457200" y="1600200"/>
            <a:ext cx="613102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Ensimmäinen ”No Shop Day” järjestettiin 1992 Vancouverissa mainosmies Ted Daven toimesta, mukaan liittyi kanadalainen Adbusters-verkosto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Euroopassa ensimmäinen ”Consumer Holiday” 1994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Tämän jälkeen yhä useampi maa on alkanut viettää kyseistä  päivää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8224" y="1426758"/>
            <a:ext cx="2078916" cy="2969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/>
              <a:t>Ajankohdasta</a:t>
            </a:r>
            <a:endParaRPr/>
          </a:p>
        </p:txBody>
      </p:sp>
      <p:sp>
        <p:nvSpPr>
          <p:cNvPr id="106" name="Google Shape;106;p3"/>
          <p:cNvSpPr txBox="1"/>
          <p:nvPr>
            <p:ph idx="1" type="body"/>
          </p:nvPr>
        </p:nvSpPr>
        <p:spPr>
          <a:xfrm>
            <a:off x="457200" y="1600200"/>
            <a:ext cx="483488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i-FI"/>
              <a:t>Aina marraskuun viimeinen perjantai, joka on Yhdysvalloissa kiitospäivää edeltävä  ”Black Friday”, jolloin ihmiset ovat usein sankoin joukoin ostoksilla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i-FI"/>
              <a:t>Osassa Eurooppaa päivää vietetään lauantaina</a:t>
            </a:r>
            <a:endParaRPr/>
          </a:p>
        </p:txBody>
      </p:sp>
      <p:pic>
        <p:nvPicPr>
          <p:cNvPr descr="https://www.adbusters.org/sites/default/files/styles/image_portrait/public/images/adbusters_everything-is-fine-keep-shopping.jpg?itok=MuTbQHEb"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52120" y="1772816"/>
            <a:ext cx="2998843" cy="391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idx="1" type="body"/>
          </p:nvPr>
        </p:nvSpPr>
        <p:spPr>
          <a:xfrm>
            <a:off x="457200" y="764704"/>
            <a:ext cx="5050904" cy="53614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5814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Päivän tarkoitus on pysäyttää miettimään omia kulutusvalintoja.</a:t>
            </a:r>
            <a:endParaRPr/>
          </a:p>
          <a:p>
            <a:pPr indent="-35814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Kuluttajina olemme myös jatkuvasti alttiina mainonnalle – huomasimme sitä tai emme. </a:t>
            </a:r>
            <a:endParaRPr/>
          </a:p>
          <a:p>
            <a:pPr indent="-35814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Mainokset luovat meille keinotekoisia tarpeita ja saavat meidät uskomaan, että jotain puuttuu. </a:t>
            </a:r>
            <a:endParaRPr/>
          </a:p>
          <a:p>
            <a:pPr indent="-35814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Nyky-yhteiskunnassa ostamatta jättämistä ei ole tehty helpoksi!</a:t>
            </a:r>
            <a:endParaRPr/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104" y="476672"/>
            <a:ext cx="3278113" cy="242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2120" y="3068960"/>
            <a:ext cx="3287068" cy="3402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idx="1" type="body"/>
          </p:nvPr>
        </p:nvSpPr>
        <p:spPr>
          <a:xfrm>
            <a:off x="457200" y="836712"/>
            <a:ext cx="3898776" cy="5808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10000"/>
          </a:bodyPr>
          <a:lstStyle/>
          <a:p>
            <a:pPr indent="-29718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Älä osta mitään -päivänä järjestetään myös eri puolella Suomea teemaan liittyviä tapahtumia ja tempauksia. Käy kurkkaamassa </a:t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Älä osta mitään -päivän sivuilla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u="sng">
                <a:solidFill>
                  <a:schemeClr val="hlink"/>
                </a:solidFill>
                <a:hlinkClick r:id="rId3"/>
              </a:rPr>
              <a:t>https://www.alaosta.fi/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82585" lvl="0" marL="342900" rtl="0" algn="l">
              <a:spcBef>
                <a:spcPts val="0"/>
              </a:spcBef>
              <a:spcAft>
                <a:spcPts val="0"/>
              </a:spcAft>
              <a:buSzPct val="66920"/>
              <a:buChar char="•"/>
            </a:pPr>
            <a:r>
              <a:rPr lang="fi-FI" sz="4232"/>
              <a:t>Instagram</a:t>
            </a:r>
            <a:endParaRPr sz="4232"/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6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/>
              </a:rPr>
              <a:t>#äläostamitään</a:t>
            </a:r>
            <a:r>
              <a:rPr lang="fi-FI" sz="265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i-FI" sz="265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/>
              </a:rPr>
              <a:t>#luontoliitto</a:t>
            </a:r>
            <a:endParaRPr sz="5832"/>
          </a:p>
          <a:p>
            <a:pPr indent="-170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9718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i-FI"/>
              <a:t>Myös suuret yritykset vastustavat Black Friday –päivää osallistumalla Älä osta mitään päivään! (Esimerkkinä Makia)</a:t>
            </a:r>
            <a:endParaRPr/>
          </a:p>
          <a:p>
            <a:pPr indent="0" lvl="0" marL="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Näyttöleike" id="121" name="Google Shape;12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81627" y="1052736"/>
            <a:ext cx="4577651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/>
          <p:nvPr/>
        </p:nvSpPr>
        <p:spPr>
          <a:xfrm>
            <a:off x="4572000" y="63246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i-FI" sz="1800" u="none" cap="none" strike="noStrike">
                <a:solidFill>
                  <a:schemeClr val="folHlink"/>
                </a:solidFill>
                <a:latin typeface="Calibri"/>
                <a:ea typeface="Calibri"/>
                <a:cs typeface="Calibri"/>
                <a:sym typeface="Calibri"/>
              </a:rPr>
              <a:t>www.nuukuusviikko.net</a:t>
            </a:r>
            <a:endParaRPr/>
          </a:p>
        </p:txBody>
      </p:sp>
      <p:pic>
        <p:nvPicPr>
          <p:cNvPr descr="maapallot_vaaka_ekoteho" id="128" name="Google Shape;12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1052736"/>
            <a:ext cx="6624736" cy="4706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/>
          <p:nvPr>
            <p:ph type="title"/>
          </p:nvPr>
        </p:nvSpPr>
        <p:spPr>
          <a:xfrm>
            <a:off x="366189" y="332656"/>
            <a:ext cx="649106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fi-FI">
                <a:latin typeface="Calibri"/>
                <a:ea typeface="Calibri"/>
                <a:cs typeface="Calibri"/>
                <a:sym typeface="Calibri"/>
              </a:rPr>
              <a:t>Mitäpä jos antaisit muille aikaasi? </a:t>
            </a:r>
            <a:endParaRPr/>
          </a:p>
        </p:txBody>
      </p:sp>
      <p:sp>
        <p:nvSpPr>
          <p:cNvPr id="135" name="Google Shape;135;p5"/>
          <p:cNvSpPr txBox="1"/>
          <p:nvPr>
            <p:ph idx="1" type="body"/>
          </p:nvPr>
        </p:nvSpPr>
        <p:spPr>
          <a:xfrm>
            <a:off x="323528" y="1601416"/>
            <a:ext cx="6264696" cy="5256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7338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fi-FI"/>
              <a:t>Ideoi läheiselle </a:t>
            </a:r>
            <a:r>
              <a:rPr b="1" lang="fi-FI"/>
              <a:t>esimerkiksi: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374650" lvl="1" marL="74295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fi-FI"/>
              <a:t>Iltapala pikkuveljelle</a:t>
            </a:r>
            <a:endParaRPr/>
          </a:p>
          <a:p>
            <a:pPr indent="-374650" lvl="1" marL="74295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fi-FI"/>
              <a:t>Leffailta kaverille</a:t>
            </a:r>
            <a:endParaRPr/>
          </a:p>
          <a:p>
            <a:pPr indent="-374650" lvl="1" marL="74295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fi-FI"/>
              <a:t>Siivousapua mummolle</a:t>
            </a:r>
            <a:endParaRPr/>
          </a:p>
          <a:p>
            <a:pPr indent="-374650" lvl="1" marL="74295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fi-FI"/>
              <a:t>Läksyapua pikkusiskolle</a:t>
            </a:r>
            <a:endParaRPr/>
          </a:p>
          <a:p>
            <a:pPr indent="-374650" lvl="1" marL="74295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fi-FI"/>
              <a:t>Lumenluontilahjakortti</a:t>
            </a:r>
            <a:endParaRPr/>
          </a:p>
          <a:p>
            <a:pPr indent="0" lvl="0" marL="342900" rtl="0" algn="l">
              <a:spcBef>
                <a:spcPts val="544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342900" rtl="0" algn="l">
              <a:spcBef>
                <a:spcPts val="544"/>
              </a:spcBef>
              <a:spcAft>
                <a:spcPts val="0"/>
              </a:spcAft>
              <a:buNone/>
            </a:pPr>
            <a:r>
              <a:rPr lang="fi-FI"/>
              <a:t>Kirjoita ideasi tarralapulle ja vie portaikon koko koulun lahjaidea-posteriin.</a:t>
            </a:r>
            <a:endParaRPr/>
          </a:p>
          <a:p>
            <a:pPr indent="0" lvl="0" marL="342900" rtl="0" algn="l">
              <a:spcBef>
                <a:spcPts val="544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https://www.adbusters.org/sites/default/files/styles/image_landscape/public/images/adbusters_barcode_run.jpg?itok=Tb0y6_Iv" id="136" name="Google Shape;1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9436" y="4221088"/>
            <a:ext cx="2854564" cy="1991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6176" y="493514"/>
            <a:ext cx="2636827" cy="328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1f7f610fcb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90563"/>
            <a:ext cx="8839198" cy="2276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2015-11-22T19:37:14Z</dcterms:created>
  <dc:creator>Minna</dc:creator>
</cp:coreProperties>
</file>