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61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01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67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50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924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98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97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30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4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7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83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9ADC6-8009-441A-8F0D-21AC64905828}" type="datetimeFigureOut">
              <a:rPr lang="fi-FI" smtClean="0"/>
              <a:t>19.1.2016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B219-50C5-4228-90CB-7FB218E48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30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ptedmind.com/landing-responsivev13jsfix.php?utm_expid=33853517-85.aV3h48VGQfCtLLYyE2CVew.2&amp;gclid=CNzLwfbyh8gCFUe3Gwod1" TargetMode="External"/><Relationship Id="rId2" Type="http://schemas.openxmlformats.org/officeDocument/2006/relationships/hyperlink" Target="http://www.education.com/games/math/kindergarten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hyperlink" Target="http://www.adaptedmind.com/landing-responsivev13jsfix.php?utm_expid=33853517-85.aV3h48VGQfCtLLYyE2CVew.2&amp;gclid=CNzLwfbyh8gCFUe3Gwod1%0d%0c%0dusCKg&amp;utm_referrer=http://tpc.googlesyndication.com/safeframe/1-0-2/html/container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rich.maths.org/public/leg.php?code=5039&amp;cl=1&amp;cldcmpid=5651" TargetMode="External"/><Relationship Id="rId2" Type="http://schemas.openxmlformats.org/officeDocument/2006/relationships/hyperlink" Target="http://www.topmarks.co.uk/maths-games/5-7-years/countin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kidsmathgamesonline.com/" TargetMode="External"/><Relationship Id="rId4" Type="http://schemas.openxmlformats.org/officeDocument/2006/relationships/hyperlink" Target="https://www.geogebra.org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xfam.org.uk/education/resources/mapping_our_world/mapping_our_world/l/lesson1/theglobeunwrapped.htm" TargetMode="External"/><Relationship Id="rId13" Type="http://schemas.openxmlformats.org/officeDocument/2006/relationships/hyperlink" Target="http://jmtb02.com/scribblestates/" TargetMode="External"/><Relationship Id="rId3" Type="http://schemas.openxmlformats.org/officeDocument/2006/relationships/hyperlink" Target="http://www.phschool.com/curriculum_support/online_world_desk_reference/login.cfm" TargetMode="External"/><Relationship Id="rId7" Type="http://schemas.openxmlformats.org/officeDocument/2006/relationships/hyperlink" Target="http://larryferlazzo.edublogs.org/2009/11/25/the-best-sites-for-teaching-about-latitude-longitude/" TargetMode="External"/><Relationship Id="rId12" Type="http://schemas.openxmlformats.org/officeDocument/2006/relationships/hyperlink" Target="http://larryferlazzo.edublogs.org/2009/04/08/the-best-sites-for-panoramas/" TargetMode="External"/><Relationship Id="rId2" Type="http://schemas.openxmlformats.org/officeDocument/2006/relationships/hyperlink" Target="http://www.brainpop.com/socialstudies/geography/" TargetMode="External"/><Relationship Id="rId16" Type="http://schemas.openxmlformats.org/officeDocument/2006/relationships/hyperlink" Target="http://www.google.com/culturalinstitute/worldwonder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knowthat.com/com/L2?GradeLevel=-1:6&amp;Subject=Social+Studies" TargetMode="External"/><Relationship Id="rId11" Type="http://schemas.openxmlformats.org/officeDocument/2006/relationships/hyperlink" Target="http://www.nationsillustrated.com/" TargetMode="External"/><Relationship Id="rId5" Type="http://schemas.openxmlformats.org/officeDocument/2006/relationships/hyperlink" Target="http://www.geobeats.com/" TargetMode="External"/><Relationship Id="rId15" Type="http://schemas.openxmlformats.org/officeDocument/2006/relationships/hyperlink" Target="http://www.worldinfozone.com/" TargetMode="External"/><Relationship Id="rId10" Type="http://schemas.openxmlformats.org/officeDocument/2006/relationships/hyperlink" Target="http://video.nationalgeographic.com/video/places/?source=NavTravVid" TargetMode="External"/><Relationship Id="rId4" Type="http://schemas.openxmlformats.org/officeDocument/2006/relationships/hyperlink" Target="http://www.factmonster.com/countries.html" TargetMode="External"/><Relationship Id="rId9" Type="http://schemas.openxmlformats.org/officeDocument/2006/relationships/hyperlink" Target="http://larryferlazzo.com/geography.html" TargetMode="External"/><Relationship Id="rId14" Type="http://schemas.openxmlformats.org/officeDocument/2006/relationships/hyperlink" Target="http://www.glencoe.com/sites/ss_modules/videos/wgc_08/wgc_08.htm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ay.com/" TargetMode="External"/><Relationship Id="rId13" Type="http://schemas.openxmlformats.org/officeDocument/2006/relationships/hyperlink" Target="http://reachtheworld.org/geogames/Play-GeoGames.html" TargetMode="External"/><Relationship Id="rId3" Type="http://schemas.openxmlformats.org/officeDocument/2006/relationships/hyperlink" Target="http://larryferlazzo.edublogs.org/2012/10/09/the-best-online-activities-for-learning-about-time-zones/" TargetMode="External"/><Relationship Id="rId7" Type="http://schemas.openxmlformats.org/officeDocument/2006/relationships/hyperlink" Target="http://maps.google.com/help/maps/streetview/gallery.html" TargetMode="External"/><Relationship Id="rId12" Type="http://schemas.openxmlformats.org/officeDocument/2006/relationships/hyperlink" Target="https://www.peek.com/" TargetMode="External"/><Relationship Id="rId2" Type="http://schemas.openxmlformats.org/officeDocument/2006/relationships/hyperlink" Target="http://larryferlazzo.edublogs.org/2010/08/11/the-best-sites-for-learning-about-the-worlds-different-cultur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culturalinstitute/worldwonders/" TargetMode="External"/><Relationship Id="rId11" Type="http://schemas.openxmlformats.org/officeDocument/2006/relationships/hyperlink" Target="http://education.nationalgeographic.com/education/media/globalcloset/?ar_a=1" TargetMode="External"/><Relationship Id="rId5" Type="http://schemas.openxmlformats.org/officeDocument/2006/relationships/hyperlink" Target="http://larryferlazzo.edublogs.org/2012/10/20/the-best-sites-for-introducing-english-language-learners-to-geography/" TargetMode="External"/><Relationship Id="rId15" Type="http://schemas.openxmlformats.org/officeDocument/2006/relationships/hyperlink" Target="http://larryferlazzo.edublogs.org/2012/12/03/the-best-sites-for-learning-about-mexico-central-south-america/" TargetMode="External"/><Relationship Id="rId10" Type="http://schemas.openxmlformats.org/officeDocument/2006/relationships/hyperlink" Target="http://www.harcourtschool.com/hss/HSP_YourState/index.html" TargetMode="External"/><Relationship Id="rId4" Type="http://schemas.openxmlformats.org/officeDocument/2006/relationships/hyperlink" Target="http://larryferlazzo.edublogs.org/2012/10/18/the-best-sites-for-introducing-maps-to-english-language-learners/" TargetMode="External"/><Relationship Id="rId9" Type="http://schemas.openxmlformats.org/officeDocument/2006/relationships/hyperlink" Target="http://ph.infoplease.com/states.html" TargetMode="External"/><Relationship Id="rId14" Type="http://schemas.openxmlformats.org/officeDocument/2006/relationships/hyperlink" Target="http://www.mapbattle.com/_page0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socialstudiesgo.com/world-geography#%21__world-geography" TargetMode="External"/><Relationship Id="rId13" Type="http://schemas.openxmlformats.org/officeDocument/2006/relationships/hyperlink" Target="http://larryferlazzo.edublogs.org/2013/05/01/a-beginning-list-of-the-best-sites-for-ells-to-learn-about-the-pacific-region/" TargetMode="External"/><Relationship Id="rId3" Type="http://schemas.openxmlformats.org/officeDocument/2006/relationships/hyperlink" Target="http://larryferlazzo.edublogs.org/2012/10/25/the-best-geography-sites-for-learning-about-the-united-states-canada/" TargetMode="External"/><Relationship Id="rId7" Type="http://schemas.openxmlformats.org/officeDocument/2006/relationships/hyperlink" Target="http://dsc.discovery.com/tv-shows/other-shows/videos/other-shows-discovery-atlas-videos.htm" TargetMode="External"/><Relationship Id="rId12" Type="http://schemas.openxmlformats.org/officeDocument/2006/relationships/hyperlink" Target="http://larryferlazzo.edublogs.org/2013/04/15/a-beginning-list-of-the-best-geography-sites-for-learning-about-asia-the-middle-east/" TargetMode="External"/><Relationship Id="rId2" Type="http://schemas.openxmlformats.org/officeDocument/2006/relationships/hyperlink" Target="http://mrnussbaum.com/circumcod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like2learn.com/ilike2learn/" TargetMode="External"/><Relationship Id="rId11" Type="http://schemas.openxmlformats.org/officeDocument/2006/relationships/hyperlink" Target="http://www.funkyenglish.com/countries" TargetMode="External"/><Relationship Id="rId5" Type="http://schemas.openxmlformats.org/officeDocument/2006/relationships/hyperlink" Target="http://geobeats.com/" TargetMode="External"/><Relationship Id="rId10" Type="http://schemas.openxmlformats.org/officeDocument/2006/relationships/hyperlink" Target="http://go.hrw.com/gopages/ss-gy.html" TargetMode="External"/><Relationship Id="rId4" Type="http://schemas.openxmlformats.org/officeDocument/2006/relationships/hyperlink" Target="http://larryferlazzo.edublogs.org/2013/01/27/the-best-geography-sites-for-learning-about-europe/" TargetMode="External"/><Relationship Id="rId9" Type="http://schemas.openxmlformats.org/officeDocument/2006/relationships/hyperlink" Target="http://larryferlazzo.edublogs.org/2013/03/05/a-beginning-list-of-the-best-geography-sites-for-learning-about-africa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hirteen.org/edonline/wideangle/video_bank_location.html" TargetMode="External"/><Relationship Id="rId13" Type="http://schemas.openxmlformats.org/officeDocument/2006/relationships/hyperlink" Target="http://larryferlazzo.edublogs.org/2015/05/04/the-best-sound-maps-webcams-for-teaching-geography/" TargetMode="External"/><Relationship Id="rId3" Type="http://schemas.openxmlformats.org/officeDocument/2006/relationships/hyperlink" Target="http://travideos.com/" TargetMode="External"/><Relationship Id="rId7" Type="http://schemas.openxmlformats.org/officeDocument/2006/relationships/hyperlink" Target="http://www.tripppin.com/" TargetMode="External"/><Relationship Id="rId12" Type="http://schemas.openxmlformats.org/officeDocument/2006/relationships/hyperlink" Target="http://larryferlazzo.edublogs.org/2014/01/25/the-best-sites-for-learning-about-south-africa/" TargetMode="External"/><Relationship Id="rId2" Type="http://schemas.openxmlformats.org/officeDocument/2006/relationships/hyperlink" Target="http://larryferlazzo.edublogs.org/2013/05/27/the-best-online-geography-gam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arryferlazzo.edublogs.org/2013/09/28/the-best-sites-for-learning-about-brazil/" TargetMode="External"/><Relationship Id="rId11" Type="http://schemas.openxmlformats.org/officeDocument/2006/relationships/hyperlink" Target="http://larryferlazzo.edublogs.org/2013/12/15/the-best-sites-for-learning-about-the-united-kingdom/" TargetMode="External"/><Relationship Id="rId5" Type="http://schemas.openxmlformats.org/officeDocument/2006/relationships/hyperlink" Target="http://world-geography-games.com/" TargetMode="External"/><Relationship Id="rId10" Type="http://schemas.openxmlformats.org/officeDocument/2006/relationships/hyperlink" Target="http://larryferlazzo.edublogs.org/2013/11/17/the-best-sites-for-learning-about-italy/" TargetMode="External"/><Relationship Id="rId4" Type="http://schemas.openxmlformats.org/officeDocument/2006/relationships/hyperlink" Target="http://www.washingtonpost.com/blogs/worldviews/wp/2013/08/12/40-maps-that-explain-the-world/" TargetMode="External"/><Relationship Id="rId9" Type="http://schemas.openxmlformats.org/officeDocument/2006/relationships/hyperlink" Target="http://larryferlazzo.edublogs.org/2013/11/07/the-best-sites-for-learning-about-france/" TargetMode="External"/><Relationship Id="rId14" Type="http://schemas.openxmlformats.org/officeDocument/2006/relationships/hyperlink" Target="http://education.nationalgeographic.com/teaching-re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8800" b="1" dirty="0" smtClean="0">
                <a:latin typeface="+mn-lt"/>
              </a:rPr>
              <a:t>Linkkejä</a:t>
            </a:r>
            <a:endParaRPr lang="fi-FI" sz="8800" b="1" dirty="0">
              <a:latin typeface="+mn-l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169465"/>
          </a:xfrm>
        </p:spPr>
        <p:txBody>
          <a:bodyPr/>
          <a:lstStyle/>
          <a:p>
            <a:r>
              <a:rPr lang="fi-FI" dirty="0" smtClean="0"/>
              <a:t>Matematiikka, </a:t>
            </a:r>
            <a:r>
              <a:rPr lang="fi-FI" dirty="0" smtClean="0"/>
              <a:t>maantiede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sz="1200" dirty="0"/>
          </a:p>
          <a:p>
            <a:r>
              <a:rPr lang="fi-FI" sz="1200" dirty="0" smtClean="0"/>
              <a:t>		</a:t>
            </a:r>
            <a:r>
              <a:rPr lang="fi-FI" sz="1200" smtClean="0"/>
              <a:t>               Kymintehtaan</a:t>
            </a:r>
            <a:r>
              <a:rPr lang="fi-FI" sz="1200" dirty="0" smtClean="0"/>
              <a:t> koulu</a:t>
            </a:r>
            <a:endParaRPr lang="fi-FI" sz="1200" dirty="0"/>
          </a:p>
        </p:txBody>
      </p:sp>
      <p:pic>
        <p:nvPicPr>
          <p:cNvPr id="4" name="Kuva 3" descr="Erasmus + -logo läpinäkyvällä taustall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976" y="5343266"/>
            <a:ext cx="238125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9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227" y="674797"/>
            <a:ext cx="8893546" cy="5508406"/>
          </a:xfrm>
          <a:prstGeom prst="rect">
            <a:avLst/>
          </a:prstGeom>
        </p:spPr>
      </p:pic>
      <p:pic>
        <p:nvPicPr>
          <p:cNvPr id="1042" name="Kép 17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Kép 16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Kép 15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Kép 14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Kép 13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Kép 12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Kép 11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Kép 10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Kép 9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Kép 8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Kép 7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Kép 6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Kép 5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Kép 4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Kép 3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Kép 2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Kép 1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Kép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91265"/>
            <a:ext cx="5962650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www.funbrain.com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91264"/>
            <a:ext cx="5962650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57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6225" y="283335"/>
            <a:ext cx="8281116" cy="61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0761" y="734097"/>
            <a:ext cx="14061497" cy="2209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2285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(One False Move)</a:t>
            </a:r>
            <a:endParaRPr kumimoji="0" lang="hu-HU" altLang="fi-FI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http://www.education.com/games/math/kindergarten/</a:t>
            </a:r>
            <a:endParaRPr kumimoji="0" lang="fi-FI" alt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http://www.adaptedmind.com/landing-responsivev13jsfix.php?utm_expid=33853517-85.aV3h48VGQfCtLLYyE2CVew.2&amp;gclid=CNzLwfbyh8gCFUe3Gwod1</a:t>
            </a:r>
            <a:endParaRPr kumimoji="0" lang="hu-HU" altLang="fi-FI" sz="1400" b="0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1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hu-HU" altLang="fi-FI" sz="11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i-FI" altLang="fi-F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6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usCKg&amp;utm_referrer=http%3A%2F%2Ftpc.googlesyndication.com%2Fsafeframe%2F1-0-2%2Fhtml%2Fcontainer.html</a:t>
            </a:r>
            <a:endParaRPr kumimoji="0" lang="hu-HU" altLang="fi-FI" sz="16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6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lemon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lesson has 500 problems, explanations, and an instructional video.</a:t>
            </a:r>
            <a:endParaRPr kumimoji="0" lang="hu-HU" altLang="fi-FI" sz="16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http://www.topmarks.co.uk/maths-games/5-7-years/counting</a:t>
            </a:r>
            <a:endParaRPr kumimoji="0" lang="hu-HU" alt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Kép 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020" y="3296991"/>
            <a:ext cx="5762625" cy="2885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584102" y="57319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94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87132" y="746975"/>
            <a:ext cx="9491729" cy="4286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 friendly online games:</a:t>
            </a:r>
            <a:endParaRPr lang="fi-F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4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http://www.topmarks.co.uk/maths-games/5-7-years/counting</a:t>
            </a:r>
            <a:endParaRPr lang="fi-F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2400" u="sng" dirty="0" smtClean="0">
                <a:hlinkClick r:id="rId3"/>
              </a:rPr>
              <a:t>http</a:t>
            </a:r>
            <a:r>
              <a:rPr lang="hu-HU" sz="2400" u="sng" dirty="0">
                <a:hlinkClick r:id="rId3"/>
              </a:rPr>
              <a:t>://nrich.maths.org/public/leg.php?code=5039&amp;cl=1&amp;cldcmpid=5651</a:t>
            </a:r>
            <a:endParaRPr lang="fi-FI" sz="2400" dirty="0"/>
          </a:p>
          <a:p>
            <a:endParaRPr lang="fi-FI" sz="2400" u="sng" dirty="0" smtClean="0">
              <a:hlinkClick r:id="rId4"/>
            </a:endParaRPr>
          </a:p>
          <a:p>
            <a:r>
              <a:rPr lang="hu-HU" sz="2400" u="sng" dirty="0" smtClean="0">
                <a:hlinkClick r:id="rId4"/>
              </a:rPr>
              <a:t>https</a:t>
            </a:r>
            <a:r>
              <a:rPr lang="hu-HU" sz="2400" u="sng" dirty="0">
                <a:hlinkClick r:id="rId4"/>
              </a:rPr>
              <a:t>://www.geogebra.org/</a:t>
            </a:r>
            <a:endParaRPr lang="fi-FI" sz="2400" dirty="0"/>
          </a:p>
          <a:p>
            <a:r>
              <a:rPr lang="hu-HU" sz="2400" dirty="0"/>
              <a:t> </a:t>
            </a:r>
            <a:endParaRPr lang="fi-FI" sz="2400" dirty="0"/>
          </a:p>
          <a:p>
            <a:r>
              <a:rPr lang="hu-HU" sz="2400" u="sng" dirty="0">
                <a:hlinkClick r:id="rId5"/>
              </a:rPr>
              <a:t>http://www.kidsmathgamesonline.com/</a:t>
            </a:r>
            <a:endParaRPr lang="fi-FI" sz="2400" dirty="0"/>
          </a:p>
          <a:p>
            <a:r>
              <a:rPr lang="hu-HU" dirty="0"/>
              <a:t> </a:t>
            </a:r>
            <a:endParaRPr lang="fi-FI" dirty="0"/>
          </a:p>
          <a:p>
            <a:r>
              <a:rPr lang="hu-HU" sz="2400" u="sng" dirty="0">
                <a:hlinkClick r:id="rId3"/>
              </a:rPr>
              <a:t>http://nrich.maths.org/public/leg.php?code=5039&amp;cl=1&amp;cldcmpid=5651</a:t>
            </a:r>
            <a:endParaRPr lang="fi-FI" sz="2400" dirty="0"/>
          </a:p>
          <a:p>
            <a:r>
              <a:rPr lang="hu-HU" dirty="0"/>
              <a:t>	</a:t>
            </a:r>
            <a:endParaRPr lang="fi-FI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10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3799267" y="244699"/>
            <a:ext cx="7160653" cy="6381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MAANTIEDE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Brainpop Geography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DK Reference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Fact Monster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GeoBeats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I Know That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Latitude &amp; Longitude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Mapping Our World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Mr. Ferlazzo’s Geography Page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National Geographic Videos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Nations Illustrated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Panoramas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Scribble States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Spotlight Videos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World Info Zone</a:t>
            </a:r>
            <a:endParaRPr lang="fi-F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1600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6"/>
              </a:rPr>
              <a:t>World Wonders Project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580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240924" y="-283335"/>
            <a:ext cx="8281115" cy="711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The Best Sites For Learning About The World’s Different Cultures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The Best Online Activities For Learning About Time Zones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Best Sites For Introducing Maps To English Language Learners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The Best Sites For Introducing English Language Learners To Geography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Google World Wonders Project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Google Maps Street View Collections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Stay.com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InfoPlease: The 50 States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Harcourt School: The 50 States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The Global Closet Calculator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Peek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Reach The World Geo Games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Map Battle</a:t>
            </a:r>
            <a:endParaRPr lang="fi-FI" u="sng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Best Sites For Learning About Mexico, Central &amp; South America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28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880574" y="0"/>
            <a:ext cx="6096000" cy="705090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hu-HU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Mr. Nussbaum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The Best Geography Sites For Learning About The United States &amp; Canada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The Best Geography Sites For Learning About Europe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GeoBeats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I Like To Learn — Geography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Discovery Atlas Video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Go Social Studies Go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The Best Geography Sites For Learning About Africa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Geography Textbook</a:t>
            </a:r>
            <a:r>
              <a:rPr lang="hu-H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(Click on top link)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Funky English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A Beginning List Of The Best Geography Sites For Learning About Asia &amp; The Middle East</a:t>
            </a:r>
            <a:endParaRPr lang="fi-FI" u="sng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The Best Sites For ELLs To Learn About The Pacific Region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3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640169" y="-141668"/>
            <a:ext cx="6503831" cy="7299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hu-H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The Best Online Geography Games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Travel Videos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40 maps that explain the world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World Geography Games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The Best Sites For Learning About Brazil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Trippin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Video Bank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The Best Sites For Learning About France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The Best Sites For Learning About Italy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The Best Sites For Learning About The United Kingdom</a:t>
            </a:r>
            <a:endParaRPr lang="fi-F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u="sng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The Best Sites For Learning About South Africa</a:t>
            </a:r>
            <a:endParaRPr lang="fi-FI" u="sng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u="sng" dirty="0" smtClean="0">
                <a:hlinkClick r:id="rId13"/>
              </a:rPr>
              <a:t>The </a:t>
            </a:r>
            <a:r>
              <a:rPr lang="hu-HU" u="sng" dirty="0">
                <a:hlinkClick r:id="rId13"/>
              </a:rPr>
              <a:t>Best “Sound Maps” &amp; Webcams For Teaching Geography</a:t>
            </a:r>
            <a:endParaRPr lang="fi-FI" dirty="0"/>
          </a:p>
          <a:p>
            <a:pPr lvl="1"/>
            <a:r>
              <a:rPr lang="hu-HU" dirty="0"/>
              <a:t> </a:t>
            </a:r>
            <a:endParaRPr lang="fi-FI" dirty="0"/>
          </a:p>
          <a:p>
            <a:pPr lvl="0"/>
            <a:r>
              <a:rPr lang="hu-HU" u="sng" dirty="0">
                <a:hlinkClick r:id="rId14"/>
              </a:rPr>
              <a:t>http://education.nationalgeographic.com/teaching-resources/</a:t>
            </a:r>
            <a:endParaRPr lang="fi-FI" dirty="0"/>
          </a:p>
          <a:p>
            <a:pPr lvl="0"/>
            <a:r>
              <a:rPr lang="hu-HU" dirty="0"/>
              <a:t>(Lessons Grades K-2) Extreme Weather on Earth and Other Planets</a:t>
            </a:r>
            <a:endParaRPr lang="fi-FI" sz="5400" b="1" dirty="0"/>
          </a:p>
          <a:p>
            <a:pPr lvl="0"/>
            <a:r>
              <a:rPr lang="hu-HU" b="1" u="sng" dirty="0">
                <a:hlinkClick r:id="rId5"/>
              </a:rPr>
              <a:t>http://world-geography-games.com/</a:t>
            </a:r>
            <a:endParaRPr lang="fi-FI" sz="2800" b="1" dirty="0"/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13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151</Words>
  <Application>Microsoft Office PowerPoint</Application>
  <PresentationFormat>Laajakuva</PresentationFormat>
  <Paragraphs>85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Courier New</vt:lpstr>
      <vt:lpstr>lemon</vt:lpstr>
      <vt:lpstr>Times New Roman</vt:lpstr>
      <vt:lpstr>Office-teema</vt:lpstr>
      <vt:lpstr>Linkkejä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Linkkejä</dc:title>
  <dc:creator>Matti</dc:creator>
  <cp:lastModifiedBy>Hämäläinen Tiina</cp:lastModifiedBy>
  <cp:revision>6</cp:revision>
  <cp:lastPrinted>2016-01-19T09:41:52Z</cp:lastPrinted>
  <dcterms:created xsi:type="dcterms:W3CDTF">2016-01-18T22:38:32Z</dcterms:created>
  <dcterms:modified xsi:type="dcterms:W3CDTF">2016-01-19T10:02:05Z</dcterms:modified>
</cp:coreProperties>
</file>