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98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2ED0BC-1C4F-4853-B535-079EA6120922}" type="datetimeFigureOut">
              <a:rPr lang="fi-FI" smtClean="0"/>
              <a:t>20.3.2015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27E59BE-9F68-4527-8693-75A4ACBD6840}" type="slidenum">
              <a:rPr lang="fi-FI" smtClean="0"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Stalin- Castro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Rise</a:t>
            </a:r>
            <a:r>
              <a:rPr lang="fi-FI" dirty="0" smtClean="0"/>
              <a:t> to Power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352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Stalin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 smtClean="0"/>
              <a:t>Political</a:t>
            </a:r>
            <a:r>
              <a:rPr lang="fi-FI" dirty="0" smtClean="0"/>
              <a:t> and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r>
              <a:rPr lang="fi-FI" dirty="0" smtClean="0"/>
              <a:t> 1921-24; </a:t>
            </a:r>
            <a:r>
              <a:rPr lang="fi-FI" dirty="0" err="1" smtClean="0"/>
              <a:t>civil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,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communism</a:t>
            </a:r>
            <a:r>
              <a:rPr lang="fi-FI" dirty="0" smtClean="0"/>
              <a:t>, The </a:t>
            </a:r>
            <a:r>
              <a:rPr lang="fi-FI" dirty="0" err="1" smtClean="0"/>
              <a:t>Kronstadt</a:t>
            </a:r>
            <a:r>
              <a:rPr lang="fi-FI" dirty="0" smtClean="0"/>
              <a:t> </a:t>
            </a:r>
            <a:r>
              <a:rPr lang="fi-FI" dirty="0" err="1" smtClean="0"/>
              <a:t>Rising-</a:t>
            </a:r>
            <a:r>
              <a:rPr lang="fi-FI" dirty="0" smtClean="0"/>
              <a:t> </a:t>
            </a:r>
            <a:r>
              <a:rPr lang="fi-FI" dirty="0" err="1" smtClean="0"/>
              <a:t>introduction</a:t>
            </a:r>
            <a:r>
              <a:rPr lang="fi-FI" dirty="0" smtClean="0"/>
              <a:t> of NEP, opposition </a:t>
            </a:r>
            <a:r>
              <a:rPr lang="fi-FI" dirty="0" err="1" smtClean="0"/>
              <a:t>within</a:t>
            </a:r>
            <a:r>
              <a:rPr lang="fi-FI" dirty="0" smtClean="0"/>
              <a:t> the </a:t>
            </a:r>
            <a:r>
              <a:rPr lang="fi-FI" dirty="0" err="1" smtClean="0"/>
              <a:t>soviets</a:t>
            </a:r>
            <a:r>
              <a:rPr lang="fi-FI" dirty="0" smtClean="0"/>
              <a:t> </a:t>
            </a:r>
            <a:r>
              <a:rPr lang="fi-FI" dirty="0" err="1" smtClean="0"/>
              <a:t>banned</a:t>
            </a:r>
            <a:endParaRPr lang="fi-FI" dirty="0" smtClean="0"/>
          </a:p>
          <a:p>
            <a:r>
              <a:rPr lang="fi-FI" dirty="0" err="1" smtClean="0"/>
              <a:t>Lenin´s</a:t>
            </a:r>
            <a:r>
              <a:rPr lang="fi-FI" dirty="0" smtClean="0"/>
              <a:t> </a:t>
            </a:r>
            <a:r>
              <a:rPr lang="fi-FI" dirty="0" err="1" smtClean="0"/>
              <a:t>death</a:t>
            </a:r>
            <a:r>
              <a:rPr lang="fi-FI" dirty="0" smtClean="0"/>
              <a:t>, 1924;  </a:t>
            </a:r>
            <a:r>
              <a:rPr lang="fi-FI" dirty="0" err="1" smtClean="0"/>
              <a:t>Triumvirate</a:t>
            </a:r>
            <a:r>
              <a:rPr lang="fi-FI" dirty="0" smtClean="0"/>
              <a:t> of </a:t>
            </a:r>
            <a:r>
              <a:rPr lang="fi-FI" dirty="0" err="1" smtClean="0"/>
              <a:t>Kamenev</a:t>
            </a:r>
            <a:r>
              <a:rPr lang="fi-FI" dirty="0" smtClean="0"/>
              <a:t>, </a:t>
            </a:r>
            <a:r>
              <a:rPr lang="fi-FI" dirty="0" err="1" smtClean="0"/>
              <a:t>Zinoviev</a:t>
            </a:r>
            <a:r>
              <a:rPr lang="fi-FI" dirty="0" smtClean="0"/>
              <a:t> and Stalin, </a:t>
            </a:r>
            <a:r>
              <a:rPr lang="fi-FI" dirty="0" err="1" smtClean="0"/>
              <a:t>Lenin´s</a:t>
            </a:r>
            <a:r>
              <a:rPr lang="fi-FI" dirty="0" smtClean="0"/>
              <a:t> </a:t>
            </a:r>
            <a:r>
              <a:rPr lang="fi-FI" dirty="0" err="1" smtClean="0"/>
              <a:t>Testament</a:t>
            </a:r>
            <a:r>
              <a:rPr lang="fi-FI" dirty="0" smtClean="0"/>
              <a:t>: Power </a:t>
            </a:r>
            <a:r>
              <a:rPr lang="fi-FI" dirty="0" err="1" smtClean="0"/>
              <a:t>Struggle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Stalin and </a:t>
            </a:r>
            <a:r>
              <a:rPr lang="fi-FI" dirty="0" err="1" smtClean="0"/>
              <a:t>Trotsky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 Key </a:t>
            </a:r>
            <a:r>
              <a:rPr lang="fi-FI" dirty="0" err="1" smtClean="0"/>
              <a:t>issues</a:t>
            </a:r>
            <a:r>
              <a:rPr lang="fi-FI" dirty="0" smtClean="0"/>
              <a:t>: NEP, </a:t>
            </a:r>
            <a:r>
              <a:rPr lang="fi-FI" dirty="0" err="1" smtClean="0"/>
              <a:t>Bureaucratisation</a:t>
            </a:r>
            <a:r>
              <a:rPr lang="fi-FI" dirty="0" smtClean="0"/>
              <a:t> of the party, </a:t>
            </a:r>
            <a:r>
              <a:rPr lang="fi-FI" dirty="0" err="1" smtClean="0"/>
              <a:t>approach</a:t>
            </a:r>
            <a:r>
              <a:rPr lang="fi-FI" dirty="0" smtClean="0"/>
              <a:t> on the </a:t>
            </a:r>
            <a:r>
              <a:rPr lang="fi-FI" dirty="0" err="1" smtClean="0"/>
              <a:t>peasants</a:t>
            </a:r>
            <a:r>
              <a:rPr lang="fi-FI" dirty="0" smtClean="0"/>
              <a:t>, </a:t>
            </a:r>
            <a:r>
              <a:rPr lang="fi-FI" dirty="0" err="1" smtClean="0"/>
              <a:t>socialism</a:t>
            </a:r>
            <a:r>
              <a:rPr lang="fi-FI" dirty="0" smtClean="0"/>
              <a:t> in </a:t>
            </a:r>
            <a:r>
              <a:rPr lang="fi-FI" dirty="0" err="1" smtClean="0"/>
              <a:t>one</a:t>
            </a:r>
            <a:r>
              <a:rPr lang="fi-FI" dirty="0" smtClean="0"/>
              <a:t> country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Cuba</a:t>
            </a:r>
            <a:r>
              <a:rPr lang="fi-FI" dirty="0" smtClean="0"/>
              <a:t> </a:t>
            </a:r>
            <a:r>
              <a:rPr lang="fi-FI" dirty="0" err="1" smtClean="0"/>
              <a:t>under</a:t>
            </a:r>
            <a:r>
              <a:rPr lang="fi-FI" dirty="0" smtClean="0"/>
              <a:t> the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domination</a:t>
            </a:r>
            <a:r>
              <a:rPr lang="fi-FI" dirty="0" smtClean="0"/>
              <a:t> of USA ( a Spanish </a:t>
            </a:r>
            <a:r>
              <a:rPr lang="fi-FI" dirty="0" err="1" smtClean="0"/>
              <a:t>colony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to 1902)</a:t>
            </a:r>
          </a:p>
          <a:p>
            <a:r>
              <a:rPr lang="fi-FI" dirty="0" smtClean="0"/>
              <a:t>Jose </a:t>
            </a:r>
            <a:r>
              <a:rPr lang="fi-FI" dirty="0" err="1" smtClean="0"/>
              <a:t>Marti´s</a:t>
            </a:r>
            <a:r>
              <a:rPr lang="fi-FI" dirty="0" smtClean="0"/>
              <a:t> </a:t>
            </a:r>
            <a:r>
              <a:rPr lang="fi-FI" dirty="0" err="1" smtClean="0"/>
              <a:t>influence</a:t>
            </a:r>
            <a:endParaRPr lang="fi-FI" dirty="0" smtClean="0"/>
          </a:p>
          <a:p>
            <a:r>
              <a:rPr lang="fi-FI" dirty="0" err="1" smtClean="0"/>
              <a:t>Revolutions</a:t>
            </a:r>
            <a:r>
              <a:rPr lang="fi-FI" dirty="0" smtClean="0"/>
              <a:t> in 1933-34, </a:t>
            </a:r>
            <a:r>
              <a:rPr lang="fi-FI" dirty="0" err="1" smtClean="0"/>
              <a:t>puppet</a:t>
            </a:r>
            <a:r>
              <a:rPr lang="fi-FI" dirty="0" smtClean="0"/>
              <a:t> </a:t>
            </a:r>
            <a:r>
              <a:rPr lang="fi-FI" dirty="0" err="1" smtClean="0"/>
              <a:t>presidents</a:t>
            </a:r>
            <a:r>
              <a:rPr lang="fi-FI" dirty="0" smtClean="0"/>
              <a:t> 1934-40 </a:t>
            </a:r>
          </a:p>
          <a:p>
            <a:r>
              <a:rPr lang="fi-FI" dirty="0" err="1" smtClean="0"/>
              <a:t>Batista´s</a:t>
            </a:r>
            <a:r>
              <a:rPr lang="fi-FI" dirty="0" smtClean="0"/>
              <a:t> </a:t>
            </a:r>
            <a:r>
              <a:rPr lang="fi-FI" dirty="0" err="1" smtClean="0"/>
              <a:t>rule</a:t>
            </a:r>
            <a:r>
              <a:rPr lang="fi-FI" dirty="0" smtClean="0"/>
              <a:t> and </a:t>
            </a:r>
            <a:r>
              <a:rPr lang="fi-FI" dirty="0" err="1" smtClean="0"/>
              <a:t>dictatorship</a:t>
            </a:r>
            <a:r>
              <a:rPr lang="fi-FI" dirty="0" smtClean="0"/>
              <a:t> 1953-59</a:t>
            </a:r>
            <a:endParaRPr lang="fi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Historical</a:t>
            </a:r>
            <a:r>
              <a:rPr lang="fi-FI" dirty="0" smtClean="0"/>
              <a:t> </a:t>
            </a:r>
            <a:r>
              <a:rPr lang="fi-FI" dirty="0" err="1" smtClean="0"/>
              <a:t>Background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fi-FI" dirty="0" smtClean="0"/>
              <a:t>Castro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744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Stalin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Key </a:t>
            </a:r>
            <a:r>
              <a:rPr lang="fi-FI" dirty="0" err="1" smtClean="0"/>
              <a:t>post</a:t>
            </a:r>
            <a:r>
              <a:rPr lang="fi-FI" dirty="0" smtClean="0"/>
              <a:t> of Stalin: </a:t>
            </a:r>
            <a:r>
              <a:rPr lang="fi-FI" dirty="0" err="1" smtClean="0"/>
              <a:t>since</a:t>
            </a:r>
            <a:r>
              <a:rPr lang="fi-FI" dirty="0" smtClean="0"/>
              <a:t> 1922 he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the General </a:t>
            </a:r>
            <a:r>
              <a:rPr lang="fi-FI" dirty="0" err="1" smtClean="0"/>
              <a:t>Secretary</a:t>
            </a:r>
            <a:r>
              <a:rPr lang="fi-FI" dirty="0" smtClean="0"/>
              <a:t> of the </a:t>
            </a:r>
            <a:r>
              <a:rPr lang="fi-FI" dirty="0" err="1" smtClean="0"/>
              <a:t>Communist</a:t>
            </a:r>
            <a:r>
              <a:rPr lang="fi-FI" dirty="0" smtClean="0"/>
              <a:t>  party</a:t>
            </a:r>
          </a:p>
          <a:p>
            <a:r>
              <a:rPr lang="fi-FI" dirty="0" smtClean="0"/>
              <a:t>Key </a:t>
            </a:r>
            <a:r>
              <a:rPr lang="fi-FI" dirty="0" err="1" smtClean="0"/>
              <a:t>stages</a:t>
            </a:r>
            <a:r>
              <a:rPr lang="fi-FI" dirty="0" smtClean="0"/>
              <a:t> of the </a:t>
            </a:r>
            <a:r>
              <a:rPr lang="fi-FI" dirty="0" err="1" smtClean="0"/>
              <a:t>power</a:t>
            </a:r>
            <a:r>
              <a:rPr lang="fi-FI" dirty="0" smtClean="0"/>
              <a:t> </a:t>
            </a:r>
            <a:r>
              <a:rPr lang="fi-FI" dirty="0" err="1" smtClean="0"/>
              <a:t>struggle</a:t>
            </a:r>
            <a:r>
              <a:rPr lang="fi-FI" dirty="0" smtClean="0"/>
              <a:t>; </a:t>
            </a:r>
            <a:r>
              <a:rPr lang="fi-FI" dirty="0" err="1" smtClean="0"/>
              <a:t>defeat</a:t>
            </a:r>
            <a:r>
              <a:rPr lang="fi-FI" dirty="0" smtClean="0"/>
              <a:t> of the </a:t>
            </a:r>
            <a:r>
              <a:rPr lang="fi-FI" dirty="0" err="1" smtClean="0"/>
              <a:t>leftists</a:t>
            </a:r>
            <a:r>
              <a:rPr lang="fi-FI" dirty="0"/>
              <a:t> </a:t>
            </a:r>
            <a:r>
              <a:rPr lang="fi-FI" dirty="0" smtClean="0"/>
              <a:t>( K. Z., </a:t>
            </a:r>
            <a:r>
              <a:rPr lang="fi-FI" dirty="0" err="1" smtClean="0"/>
              <a:t>T)between</a:t>
            </a:r>
            <a:r>
              <a:rPr lang="fi-FI" dirty="0" smtClean="0"/>
              <a:t> 1924-27 </a:t>
            </a:r>
            <a:r>
              <a:rPr lang="fi-FI" dirty="0" err="1" smtClean="0"/>
              <a:t>rightists</a:t>
            </a:r>
            <a:r>
              <a:rPr lang="fi-FI" dirty="0" smtClean="0"/>
              <a:t>  ( B., R., </a:t>
            </a:r>
            <a:r>
              <a:rPr lang="fi-FI" dirty="0" err="1" smtClean="0"/>
              <a:t>T.)between</a:t>
            </a:r>
            <a:r>
              <a:rPr lang="fi-FI" dirty="0" smtClean="0"/>
              <a:t> 1927-29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err="1" smtClean="0"/>
              <a:t>Moncada</a:t>
            </a:r>
            <a:r>
              <a:rPr lang="fi-FI" dirty="0" smtClean="0"/>
              <a:t> </a:t>
            </a:r>
            <a:r>
              <a:rPr lang="fi-FI" dirty="0" err="1" smtClean="0"/>
              <a:t>Incident</a:t>
            </a:r>
            <a:r>
              <a:rPr lang="fi-FI" dirty="0" smtClean="0"/>
              <a:t>, 1953</a:t>
            </a:r>
          </a:p>
          <a:p>
            <a:r>
              <a:rPr lang="fi-FI" dirty="0" smtClean="0"/>
              <a:t>26th </a:t>
            </a:r>
            <a:r>
              <a:rPr lang="fi-FI" dirty="0" err="1" smtClean="0"/>
              <a:t>July</a:t>
            </a:r>
            <a:r>
              <a:rPr lang="fi-FI" dirty="0" smtClean="0"/>
              <a:t> </a:t>
            </a:r>
            <a:r>
              <a:rPr lang="fi-FI" dirty="0" err="1" smtClean="0"/>
              <a:t>Movement</a:t>
            </a:r>
            <a:endParaRPr lang="fi-FI" dirty="0" smtClean="0"/>
          </a:p>
          <a:p>
            <a:r>
              <a:rPr lang="fi-FI" dirty="0" smtClean="0"/>
              <a:t>Mexico, 1955-56, </a:t>
            </a:r>
            <a:r>
              <a:rPr lang="fi-FI" dirty="0" err="1" smtClean="0"/>
              <a:t>back</a:t>
            </a:r>
            <a:r>
              <a:rPr lang="fi-FI" dirty="0" smtClean="0"/>
              <a:t> to </a:t>
            </a:r>
            <a:r>
              <a:rPr lang="fi-FI" dirty="0" err="1" smtClean="0"/>
              <a:t>Cuba</a:t>
            </a:r>
            <a:r>
              <a:rPr lang="fi-FI" dirty="0" smtClean="0"/>
              <a:t>: </a:t>
            </a:r>
            <a:r>
              <a:rPr lang="fi-FI" dirty="0" err="1" smtClean="0"/>
              <a:t>up</a:t>
            </a:r>
            <a:r>
              <a:rPr lang="fi-FI" dirty="0" smtClean="0"/>
              <a:t> to </a:t>
            </a:r>
            <a:r>
              <a:rPr lang="fi-FI" dirty="0" err="1" smtClean="0"/>
              <a:t>to</a:t>
            </a:r>
            <a:r>
              <a:rPr lang="fi-FI" dirty="0" smtClean="0"/>
              <a:t> </a:t>
            </a:r>
            <a:r>
              <a:rPr lang="fi-FI" dirty="0" err="1" smtClean="0"/>
              <a:t>mountains</a:t>
            </a:r>
            <a:r>
              <a:rPr lang="fi-FI" dirty="0"/>
              <a:t> </a:t>
            </a:r>
            <a:r>
              <a:rPr lang="fi-FI" dirty="0" smtClean="0"/>
              <a:t>/ Sierra </a:t>
            </a:r>
            <a:r>
              <a:rPr lang="fi-FI" dirty="0" err="1" smtClean="0"/>
              <a:t>Maestra</a:t>
            </a:r>
            <a:endParaRPr lang="fi-FI" dirty="0" smtClean="0"/>
          </a:p>
          <a:p>
            <a:r>
              <a:rPr lang="fi-FI" dirty="0" smtClean="0"/>
              <a:t>Herbert </a:t>
            </a:r>
            <a:r>
              <a:rPr lang="fi-FI" dirty="0" err="1" smtClean="0"/>
              <a:t>Matthews</a:t>
            </a:r>
            <a:endParaRPr lang="fi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fi-FI" dirty="0" smtClean="0"/>
              <a:t>Castro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92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Stalin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Key </a:t>
            </a:r>
            <a:r>
              <a:rPr lang="fi-FI" dirty="0" err="1" smtClean="0"/>
              <a:t>posts</a:t>
            </a:r>
            <a:r>
              <a:rPr lang="fi-FI" dirty="0" smtClean="0"/>
              <a:t>: G.S., </a:t>
            </a:r>
            <a:r>
              <a:rPr lang="fi-FI" dirty="0" err="1" smtClean="0"/>
              <a:t>Liason</a:t>
            </a:r>
            <a:r>
              <a:rPr lang="fi-FI" dirty="0" smtClean="0"/>
              <a:t> </a:t>
            </a:r>
            <a:r>
              <a:rPr lang="fi-FI" dirty="0" err="1" smtClean="0"/>
              <a:t>officer</a:t>
            </a:r>
            <a:endParaRPr lang="fi-FI" dirty="0" smtClean="0"/>
          </a:p>
          <a:p>
            <a:r>
              <a:rPr lang="fi-FI" dirty="0" err="1" smtClean="0"/>
              <a:t>Brutal</a:t>
            </a:r>
            <a:r>
              <a:rPr lang="fi-FI" dirty="0" smtClean="0"/>
              <a:t> </a:t>
            </a:r>
            <a:r>
              <a:rPr lang="fi-FI" dirty="0" err="1" smtClean="0"/>
              <a:t>behavior</a:t>
            </a:r>
            <a:endParaRPr lang="fi-FI" dirty="0" smtClean="0"/>
          </a:p>
          <a:p>
            <a:r>
              <a:rPr lang="fi-FI" dirty="0" smtClean="0"/>
              <a:t>An </a:t>
            </a:r>
            <a:r>
              <a:rPr lang="fi-FI" dirty="0" err="1" smtClean="0"/>
              <a:t>opportunist</a:t>
            </a:r>
            <a:endParaRPr lang="fi-FI" dirty="0" smtClean="0"/>
          </a:p>
          <a:p>
            <a:r>
              <a:rPr lang="fi-FI" dirty="0" err="1" smtClean="0"/>
              <a:t>Loyalty</a:t>
            </a:r>
            <a:r>
              <a:rPr lang="fi-FI" dirty="0" smtClean="0"/>
              <a:t> </a:t>
            </a:r>
            <a:r>
              <a:rPr lang="fi-FI" dirty="0" err="1" smtClean="0"/>
              <a:t>rewarded</a:t>
            </a:r>
            <a:r>
              <a:rPr lang="fi-FI" dirty="0" smtClean="0"/>
              <a:t> ( </a:t>
            </a:r>
            <a:r>
              <a:rPr lang="fi-FI" dirty="0" err="1" smtClean="0"/>
              <a:t>stalin´s</a:t>
            </a:r>
            <a:r>
              <a:rPr lang="fi-FI" dirty="0" smtClean="0"/>
              <a:t>  </a:t>
            </a:r>
            <a:r>
              <a:rPr lang="fi-FI" smtClean="0"/>
              <a:t>enrolment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Ideology</a:t>
            </a:r>
            <a:r>
              <a:rPr lang="fi-FI" dirty="0" smtClean="0"/>
              <a:t>; </a:t>
            </a:r>
            <a:r>
              <a:rPr lang="fi-FI" dirty="0" err="1" smtClean="0"/>
              <a:t>rapid</a:t>
            </a:r>
            <a:r>
              <a:rPr lang="fi-FI" dirty="0" smtClean="0"/>
              <a:t> </a:t>
            </a:r>
            <a:r>
              <a:rPr lang="fi-FI" dirty="0" err="1" smtClean="0"/>
              <a:t>industrialisation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stimulating</a:t>
            </a:r>
            <a:r>
              <a:rPr lang="fi-FI" dirty="0" smtClean="0"/>
              <a:t> national </a:t>
            </a:r>
            <a:r>
              <a:rPr lang="fi-FI" dirty="0" err="1" smtClean="0"/>
              <a:t>confidence</a:t>
            </a:r>
            <a:r>
              <a:rPr lang="fi-FI" dirty="0" smtClean="0"/>
              <a:t> and </a:t>
            </a:r>
            <a:r>
              <a:rPr lang="fi-FI" dirty="0" err="1" smtClean="0"/>
              <a:t>pride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Fidelistas</a:t>
            </a:r>
            <a:endParaRPr lang="fi-FI" dirty="0" smtClean="0"/>
          </a:p>
          <a:p>
            <a:r>
              <a:rPr lang="fi-FI" dirty="0" err="1" smtClean="0"/>
              <a:t>Castroism</a:t>
            </a:r>
            <a:endParaRPr lang="fi-FI" dirty="0" smtClean="0"/>
          </a:p>
          <a:p>
            <a:r>
              <a:rPr lang="fi-FI" dirty="0" smtClean="0"/>
              <a:t>Guerilla </a:t>
            </a:r>
            <a:r>
              <a:rPr lang="fi-FI" dirty="0" err="1" smtClean="0"/>
              <a:t>warfare</a:t>
            </a:r>
            <a:endParaRPr lang="fi-FI" dirty="0" smtClean="0"/>
          </a:p>
          <a:p>
            <a:r>
              <a:rPr lang="fi-FI" dirty="0" err="1" smtClean="0"/>
              <a:t>Approach</a:t>
            </a:r>
            <a:r>
              <a:rPr lang="fi-FI" dirty="0" smtClean="0"/>
              <a:t> on the </a:t>
            </a:r>
            <a:r>
              <a:rPr lang="fi-FI" dirty="0" err="1" smtClean="0"/>
              <a:t>peasants</a:t>
            </a:r>
            <a:endParaRPr lang="fi-FI" dirty="0" smtClean="0"/>
          </a:p>
          <a:p>
            <a:r>
              <a:rPr lang="fi-FI" dirty="0" err="1" smtClean="0"/>
              <a:t>History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absolve</a:t>
            </a:r>
            <a:r>
              <a:rPr lang="fi-FI" dirty="0" smtClean="0"/>
              <a:t> me</a:t>
            </a:r>
          </a:p>
          <a:p>
            <a:r>
              <a:rPr lang="fi-FI" dirty="0" smtClean="0"/>
              <a:t>Personal </a:t>
            </a:r>
            <a:r>
              <a:rPr lang="fi-FI" dirty="0" err="1" smtClean="0"/>
              <a:t>sacrifice</a:t>
            </a:r>
            <a:endParaRPr lang="fi-FI" dirty="0" smtClean="0"/>
          </a:p>
          <a:p>
            <a:r>
              <a:rPr lang="fi-FI" dirty="0" err="1" smtClean="0"/>
              <a:t>Charisma</a:t>
            </a:r>
            <a:endParaRPr lang="fi-FI" dirty="0" smtClean="0"/>
          </a:p>
          <a:p>
            <a:r>
              <a:rPr lang="fi-FI" dirty="0" smtClean="0"/>
              <a:t>Long </a:t>
            </a:r>
            <a:r>
              <a:rPr lang="fi-FI" dirty="0" err="1" smtClean="0"/>
              <a:t>speeches</a:t>
            </a:r>
            <a:endParaRPr lang="fi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Role</a:t>
            </a:r>
            <a:r>
              <a:rPr lang="fi-FI" dirty="0" smtClean="0"/>
              <a:t> of </a:t>
            </a:r>
            <a:r>
              <a:rPr lang="fi-FI" dirty="0" err="1" smtClean="0"/>
              <a:t>leader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fi-FI" dirty="0" smtClean="0"/>
              <a:t>Castro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507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Stalin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 smtClean="0"/>
              <a:t>Took</a:t>
            </a:r>
            <a:r>
              <a:rPr lang="fi-FI" dirty="0" smtClean="0"/>
              <a:t> </a:t>
            </a:r>
            <a:r>
              <a:rPr lang="fi-FI" dirty="0" err="1" smtClean="0"/>
              <a:t>advantage</a:t>
            </a:r>
            <a:r>
              <a:rPr lang="fi-FI" dirty="0" smtClean="0"/>
              <a:t> of </a:t>
            </a:r>
            <a:r>
              <a:rPr lang="fi-FI" dirty="0" err="1" smtClean="0"/>
              <a:t>Trotsky´s</a:t>
            </a:r>
            <a:r>
              <a:rPr lang="fi-FI" dirty="0" smtClean="0"/>
              <a:t> </a:t>
            </a:r>
            <a:r>
              <a:rPr lang="fi-FI" dirty="0" err="1" smtClean="0"/>
              <a:t>weaknesses</a:t>
            </a:r>
            <a:endParaRPr lang="fi-FI" dirty="0" smtClean="0"/>
          </a:p>
          <a:p>
            <a:r>
              <a:rPr lang="fi-FI" dirty="0" err="1" smtClean="0"/>
              <a:t>Charisma</a:t>
            </a:r>
            <a:r>
              <a:rPr lang="fi-FI" dirty="0" smtClean="0"/>
              <a:t>, </a:t>
            </a:r>
            <a:r>
              <a:rPr lang="fi-FI" dirty="0" err="1" smtClean="0"/>
              <a:t>cult</a:t>
            </a:r>
            <a:r>
              <a:rPr lang="fi-FI" dirty="0" smtClean="0"/>
              <a:t> of </a:t>
            </a:r>
            <a:r>
              <a:rPr lang="fi-FI" dirty="0" err="1" smtClean="0"/>
              <a:t>personality</a:t>
            </a:r>
            <a:r>
              <a:rPr lang="fi-FI" dirty="0" smtClean="0"/>
              <a:t> </a:t>
            </a:r>
            <a:r>
              <a:rPr lang="fi-FI" dirty="0" err="1" smtClean="0"/>
              <a:t>created</a:t>
            </a:r>
            <a:r>
              <a:rPr lang="fi-FI" dirty="0" smtClean="0"/>
              <a:t> </a:t>
            </a:r>
            <a:r>
              <a:rPr lang="fi-FI" dirty="0" err="1" smtClean="0"/>
              <a:t>straight</a:t>
            </a:r>
            <a:r>
              <a:rPr lang="fi-FI" dirty="0" smtClean="0"/>
              <a:t> </a:t>
            </a:r>
            <a:r>
              <a:rPr lang="fi-FI" dirty="0" err="1" smtClean="0"/>
              <a:t>away</a:t>
            </a:r>
            <a:r>
              <a:rPr lang="fi-FI" dirty="0" smtClean="0"/>
              <a:t>, </a:t>
            </a:r>
            <a:r>
              <a:rPr lang="fi-FI" dirty="0" err="1" smtClean="0"/>
              <a:t>manipulation</a:t>
            </a:r>
            <a:r>
              <a:rPr lang="fi-FI" dirty="0" smtClean="0"/>
              <a:t>, </a:t>
            </a:r>
            <a:r>
              <a:rPr lang="fi-FI" dirty="0" err="1" smtClean="0"/>
              <a:t>socialist</a:t>
            </a:r>
            <a:r>
              <a:rPr lang="fi-FI" dirty="0" smtClean="0"/>
              <a:t> </a:t>
            </a:r>
            <a:r>
              <a:rPr lang="fi-FI" dirty="0" err="1" smtClean="0"/>
              <a:t>realism</a:t>
            </a:r>
            <a:endParaRPr lang="fi-FI" dirty="0" smtClean="0"/>
          </a:p>
          <a:p>
            <a:r>
              <a:rPr lang="fi-FI" dirty="0" err="1" smtClean="0"/>
              <a:t>Purges</a:t>
            </a:r>
            <a:r>
              <a:rPr lang="fi-FI" dirty="0" smtClean="0"/>
              <a:t>, OGPU, NKVD, KGB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err="1" smtClean="0"/>
              <a:t>Cult</a:t>
            </a:r>
            <a:r>
              <a:rPr lang="fi-FI" dirty="0" smtClean="0"/>
              <a:t> of Che </a:t>
            </a:r>
            <a:r>
              <a:rPr lang="fi-FI" dirty="0" err="1" smtClean="0"/>
              <a:t>created</a:t>
            </a:r>
            <a:endParaRPr lang="fi-FI" dirty="0" smtClean="0"/>
          </a:p>
          <a:p>
            <a:r>
              <a:rPr lang="fi-FI" dirty="0" err="1" smtClean="0"/>
              <a:t>Military</a:t>
            </a:r>
            <a:r>
              <a:rPr lang="fi-FI" dirty="0" smtClean="0"/>
              <a:t> image : </a:t>
            </a:r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trust</a:t>
            </a:r>
            <a:r>
              <a:rPr lang="fi-FI" dirty="0" smtClean="0"/>
              <a:t> on Castro</a:t>
            </a:r>
          </a:p>
          <a:p>
            <a:r>
              <a:rPr lang="fi-FI" dirty="0" err="1" smtClean="0"/>
              <a:t>Manipulation</a:t>
            </a:r>
            <a:endParaRPr lang="fi-FI" dirty="0" smtClean="0"/>
          </a:p>
          <a:p>
            <a:r>
              <a:rPr lang="fi-FI" dirty="0" err="1" smtClean="0"/>
              <a:t>Skills</a:t>
            </a:r>
            <a:r>
              <a:rPr lang="fi-FI" dirty="0" smtClean="0"/>
              <a:t> to </a:t>
            </a:r>
            <a:r>
              <a:rPr lang="fi-FI" dirty="0" err="1" smtClean="0"/>
              <a:t>persuade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r>
              <a:rPr lang="fi-FI" dirty="0" smtClean="0"/>
              <a:t> on </a:t>
            </a:r>
            <a:r>
              <a:rPr lang="fi-FI" dirty="0" err="1" smtClean="0"/>
              <a:t>his</a:t>
            </a:r>
            <a:r>
              <a:rPr lang="fi-FI" dirty="0" smtClean="0"/>
              <a:t> side</a:t>
            </a:r>
          </a:p>
          <a:p>
            <a:endParaRPr lang="fi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fi-FI" dirty="0" smtClean="0"/>
              <a:t>Castro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262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Power </a:t>
            </a:r>
            <a:r>
              <a:rPr lang="fi-FI" dirty="0" err="1" smtClean="0"/>
              <a:t>Struggle</a:t>
            </a:r>
            <a:endParaRPr lang="fi-FI" dirty="0" smtClean="0"/>
          </a:p>
          <a:p>
            <a:r>
              <a:rPr lang="fi-FI" dirty="0" err="1" smtClean="0"/>
              <a:t>Kamenev</a:t>
            </a:r>
            <a:r>
              <a:rPr lang="fi-FI" dirty="0" smtClean="0"/>
              <a:t>, </a:t>
            </a:r>
            <a:r>
              <a:rPr lang="fi-FI" dirty="0" err="1" smtClean="0"/>
              <a:t>Zinoviev</a:t>
            </a:r>
            <a:r>
              <a:rPr lang="fi-FI" dirty="0" smtClean="0"/>
              <a:t>, </a:t>
            </a:r>
            <a:r>
              <a:rPr lang="fi-FI" dirty="0" err="1" smtClean="0"/>
              <a:t>Trotsky</a:t>
            </a:r>
            <a:r>
              <a:rPr lang="fi-FI" dirty="0" smtClean="0"/>
              <a:t>, </a:t>
            </a:r>
            <a:r>
              <a:rPr lang="fi-FI" dirty="0" err="1" smtClean="0"/>
              <a:t>Tomsky</a:t>
            </a:r>
            <a:r>
              <a:rPr lang="fi-FI" dirty="0" smtClean="0"/>
              <a:t>, </a:t>
            </a:r>
            <a:r>
              <a:rPr lang="fi-FI" dirty="0" err="1" smtClean="0"/>
              <a:t>Rykov</a:t>
            </a:r>
            <a:r>
              <a:rPr lang="fi-FI" dirty="0" smtClean="0"/>
              <a:t>, </a:t>
            </a:r>
            <a:r>
              <a:rPr lang="fi-FI" dirty="0" err="1" smtClean="0"/>
              <a:t>Bukharin</a:t>
            </a:r>
            <a:r>
              <a:rPr lang="fi-FI" dirty="0" smtClean="0"/>
              <a:t>: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expelled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the party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eliminated</a:t>
            </a:r>
            <a:endParaRPr lang="fi-FI" dirty="0" smtClean="0"/>
          </a:p>
          <a:p>
            <a:r>
              <a:rPr lang="fi-FI" dirty="0" err="1" smtClean="0"/>
              <a:t>Purges</a:t>
            </a:r>
            <a:r>
              <a:rPr lang="fi-FI" dirty="0" smtClean="0"/>
              <a:t> </a:t>
            </a:r>
            <a:r>
              <a:rPr lang="fi-FI" dirty="0" err="1" smtClean="0"/>
              <a:t>began</a:t>
            </a:r>
            <a:r>
              <a:rPr lang="fi-FI" dirty="0" smtClean="0"/>
              <a:t> in 1928: </a:t>
            </a:r>
            <a:r>
              <a:rPr lang="fi-FI" dirty="0" err="1" smtClean="0"/>
              <a:t>thousands</a:t>
            </a:r>
            <a:r>
              <a:rPr lang="fi-FI" dirty="0" smtClean="0"/>
              <a:t> of </a:t>
            </a:r>
            <a:r>
              <a:rPr lang="fi-FI" dirty="0" err="1" smtClean="0"/>
              <a:t>lower</a:t>
            </a:r>
            <a:r>
              <a:rPr lang="fi-FI" dirty="0" smtClean="0"/>
              <a:t> ranking party </a:t>
            </a:r>
            <a:r>
              <a:rPr lang="fi-FI" dirty="0" err="1" smtClean="0"/>
              <a:t>members</a:t>
            </a:r>
            <a:r>
              <a:rPr lang="fi-FI" dirty="0" smtClean="0"/>
              <a:t>, </a:t>
            </a:r>
            <a:r>
              <a:rPr lang="fi-FI" dirty="0" err="1" smtClean="0"/>
              <a:t>Shakhty</a:t>
            </a:r>
            <a:r>
              <a:rPr lang="fi-FI" dirty="0" smtClean="0"/>
              <a:t> </a:t>
            </a:r>
            <a:r>
              <a:rPr lang="fi-FI" dirty="0" err="1" smtClean="0"/>
              <a:t>Affair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/>
              <a:t>JOSE ECCHEVARIA, FRANK PAIS, CARLOS PRIO, JOSE MIRO CARDONA, HUBER </a:t>
            </a:r>
            <a:r>
              <a:rPr lang="pt-BR" dirty="0" smtClean="0"/>
              <a:t>MATOS </a:t>
            </a:r>
            <a:r>
              <a:rPr lang="pt-BR" dirty="0" err="1" smtClean="0"/>
              <a:t>all</a:t>
            </a:r>
            <a:r>
              <a:rPr lang="pt-BR" dirty="0" smtClean="0"/>
              <a:t> </a:t>
            </a:r>
            <a:r>
              <a:rPr lang="pt-BR" dirty="0" err="1" smtClean="0"/>
              <a:t>eliminated</a:t>
            </a:r>
            <a:endParaRPr lang="pt-BR" dirty="0" smtClean="0"/>
          </a:p>
          <a:p>
            <a:r>
              <a:rPr lang="pt-BR" dirty="0" err="1" smtClean="0"/>
              <a:t>Purges</a:t>
            </a:r>
            <a:endParaRPr lang="pt-BR" dirty="0" smtClean="0"/>
          </a:p>
          <a:p>
            <a:r>
              <a:rPr lang="pt-BR" dirty="0" err="1" smtClean="0"/>
              <a:t>All</a:t>
            </a:r>
            <a:r>
              <a:rPr lang="pt-BR" dirty="0" smtClean="0"/>
              <a:t> </a:t>
            </a:r>
            <a:r>
              <a:rPr lang="pt-BR" dirty="0" err="1" smtClean="0"/>
              <a:t>other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r>
              <a:rPr lang="pt-BR" dirty="0" smtClean="0"/>
              <a:t> </a:t>
            </a:r>
            <a:r>
              <a:rPr lang="pt-BR" dirty="0" err="1" smtClean="0"/>
              <a:t>banned</a:t>
            </a:r>
            <a:r>
              <a:rPr lang="pt-BR" dirty="0" smtClean="0"/>
              <a:t>, no trade </a:t>
            </a:r>
            <a:r>
              <a:rPr lang="pt-BR" dirty="0" err="1" smtClean="0"/>
              <a:t>unions</a:t>
            </a:r>
            <a:endParaRPr lang="fi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Elimination</a:t>
            </a:r>
            <a:r>
              <a:rPr lang="fi-FI" dirty="0" smtClean="0"/>
              <a:t> of Opposition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36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337</Words>
  <Application>Microsoft Office PowerPoint</Application>
  <PresentationFormat>Näytössä katseltava diaesitys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Paperi</vt:lpstr>
      <vt:lpstr>Rise to Power</vt:lpstr>
      <vt:lpstr>Historical Background</vt:lpstr>
      <vt:lpstr>PowerPoint-esitys</vt:lpstr>
      <vt:lpstr>Role of leader</vt:lpstr>
      <vt:lpstr>PowerPoint-esitys</vt:lpstr>
      <vt:lpstr>Elimination of Opposition</vt:lpstr>
    </vt:vector>
  </TitlesOfParts>
  <Company>JAO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to Power</dc:title>
  <dc:creator>Soininen Sari</dc:creator>
  <cp:lastModifiedBy>Soininen Sari</cp:lastModifiedBy>
  <cp:revision>8</cp:revision>
  <dcterms:created xsi:type="dcterms:W3CDTF">2015-03-19T13:03:23Z</dcterms:created>
  <dcterms:modified xsi:type="dcterms:W3CDTF">2015-03-20T09:04:04Z</dcterms:modified>
</cp:coreProperties>
</file>