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97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92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28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43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879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6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51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19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9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33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808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9F2E663-4F15-4219-AC58-D54C219EC7C9}" type="datetimeFigureOut">
              <a:rPr lang="fi-FI" smtClean="0"/>
              <a:pPr/>
              <a:t>11.1.2017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2B9E2987-E303-45ED-8A81-ED22067189C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634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_6k71xKvs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EXUd5RKKUU" TargetMode="External"/><Relationship Id="rId2" Type="http://schemas.openxmlformats.org/officeDocument/2006/relationships/hyperlink" Target="https://www.youtube.com/watch?v=x41Yh14VtI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KdStem9Uj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reena.yle.fi/tv/168854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3. </a:t>
            </a:r>
            <a:r>
              <a:rPr lang="fi-FI" dirty="0" smtClean="0"/>
              <a:t>Monenlaiset ruokavaliot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9688" y="1123838"/>
            <a:ext cx="2064191" cy="4601183"/>
          </a:xfrm>
        </p:spPr>
        <p:txBody>
          <a:bodyPr/>
          <a:lstStyle/>
          <a:p>
            <a:r>
              <a:rPr lang="fi-FI" dirty="0" smtClean="0"/>
              <a:t>Monenlaiset ruokavaliot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01951" y="332656"/>
            <a:ext cx="5486400" cy="3744416"/>
          </a:xfrm>
        </p:spPr>
        <p:txBody>
          <a:bodyPr/>
          <a:lstStyle/>
          <a:p>
            <a:r>
              <a:rPr lang="fi-FI" dirty="0" smtClean="0"/>
              <a:t>Tavallisesta suositusten mukaisesta ruokavaliosta jätetään joitakin ruoka-aineita pois.</a:t>
            </a:r>
          </a:p>
          <a:p>
            <a:r>
              <a:rPr lang="fi-FI" dirty="0" smtClean="0"/>
              <a:t>Elimistön </a:t>
            </a:r>
            <a:r>
              <a:rPr lang="fi-FI" dirty="0" smtClean="0"/>
              <a:t>toiminnasta </a:t>
            </a:r>
            <a:r>
              <a:rPr lang="fi-FI" dirty="0" smtClean="0"/>
              <a:t>johtuvat/lääketieteelliset</a:t>
            </a:r>
            <a:endParaRPr lang="fi-FI" dirty="0" smtClean="0"/>
          </a:p>
          <a:p>
            <a:r>
              <a:rPr lang="fi-FI" dirty="0" smtClean="0"/>
              <a:t>Itse valitut (esim. eettiset syyt)</a:t>
            </a:r>
          </a:p>
          <a:p>
            <a:r>
              <a:rPr lang="fi-FI" dirty="0" smtClean="0"/>
              <a:t>Muut esim. uskontoon liittyvät ruokavaliot</a:t>
            </a:r>
          </a:p>
          <a:p>
            <a:r>
              <a:rPr lang="fi-FI" dirty="0" smtClean="0"/>
              <a:t>Välttämättömien ravintoaineiden saanti pitää turvata.</a:t>
            </a:r>
          </a:p>
          <a:p>
            <a:r>
              <a:rPr lang="fi-FI" dirty="0" smtClean="0"/>
              <a:t>Ruokavalio pitää silti pysyä monipuolisena.</a:t>
            </a:r>
          </a:p>
          <a:p>
            <a:r>
              <a:rPr lang="fi-FI" dirty="0" smtClean="0"/>
              <a:t>Ravitsemusterapeutit osaavat auttaa.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Kuvaselitepilvi 3"/>
          <p:cNvSpPr/>
          <p:nvPr/>
        </p:nvSpPr>
        <p:spPr>
          <a:xfrm>
            <a:off x="4860032" y="3861048"/>
            <a:ext cx="3456384" cy="25922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5364088" y="4293096"/>
            <a:ext cx="23042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Maku, tottumus, hinta, terveellisyys, </a:t>
            </a:r>
            <a:r>
              <a:rPr lang="fi-FI" sz="1400" b="1" dirty="0" smtClean="0"/>
              <a:t>mainonta, tieto, sairaudet, ruoka-aineallergiat, kiire, sattuma</a:t>
            </a:r>
            <a:r>
              <a:rPr lang="fi-FI" sz="1400" dirty="0" smtClean="0"/>
              <a:t>, uskonto, tunteet, tilanne, seura, uskomukset, ekologisuus </a:t>
            </a:r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Erityisruokavaliot: Keliakia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www.youtube.com/watch?v=o_6k71xKvsU</a:t>
            </a:r>
            <a:endParaRPr lang="fi-FI" dirty="0" smtClean="0"/>
          </a:p>
          <a:p>
            <a:r>
              <a:rPr lang="fi-FI" dirty="0"/>
              <a:t>Keliakia ei ole sama asia kuin </a:t>
            </a:r>
            <a:r>
              <a:rPr lang="fi-FI" dirty="0" smtClean="0"/>
              <a:t>vilja-allergia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699792" y="1886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951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Erityisruokavaliot: Laktoosi-intoleranssi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www.youtube.com/watch?v=x41Yh14VtI0</a:t>
            </a:r>
            <a:endParaRPr lang="fi-FI" dirty="0" smtClean="0"/>
          </a:p>
          <a:p>
            <a:r>
              <a:rPr lang="fi-FI" dirty="0" smtClean="0"/>
              <a:t>Vähälaktoosittomat/Laktoosittomat tuotteet</a:t>
            </a:r>
          </a:p>
          <a:p>
            <a:r>
              <a:rPr lang="fi-FI" dirty="0" smtClean="0"/>
              <a:t>Laktoosi-intoleranssi ei ole sama kuin maitoallergia!</a:t>
            </a:r>
          </a:p>
          <a:p>
            <a:r>
              <a:rPr lang="fi-FI" dirty="0">
                <a:hlinkClick r:id="rId3"/>
              </a:rPr>
              <a:t>https://www.youtube.com/watch?v=xEXUd5RKKUU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0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Erityisruokavaliot: Ruoka-aineallergiat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www.youtube.com/watch?v=SKdStem9Uj4</a:t>
            </a:r>
            <a:endParaRPr lang="fi-FI" dirty="0" smtClean="0"/>
          </a:p>
          <a:p>
            <a:r>
              <a:rPr lang="fi-FI" dirty="0" smtClean="0"/>
              <a:t>Mikä tahansa ruoka-aine voi aiheuttaa esim. pähkinät, </a:t>
            </a:r>
            <a:r>
              <a:rPr lang="fi-FI" dirty="0"/>
              <a:t>kananmuna, kala, porkkana, </a:t>
            </a:r>
            <a:r>
              <a:rPr lang="fi-FI" dirty="0" smtClean="0"/>
              <a:t>tomaatti, sitrushedelmät </a:t>
            </a:r>
            <a:r>
              <a:rPr lang="fi-FI" dirty="0"/>
              <a:t>ja </a:t>
            </a:r>
            <a:r>
              <a:rPr lang="fi-FI" dirty="0" smtClean="0"/>
              <a:t>omena.</a:t>
            </a:r>
          </a:p>
          <a:p>
            <a:r>
              <a:rPr lang="fi-FI" dirty="0"/>
              <a:t>Lapsilla ruoka-aineallergiat ovat yleisimpiä kuin aikuisilla eli ne usein häviävät tai helpottuvat iän </a:t>
            </a:r>
            <a:r>
              <a:rPr lang="fi-FI" dirty="0" smtClean="0"/>
              <a:t>myötä.</a:t>
            </a:r>
          </a:p>
          <a:p>
            <a:r>
              <a:rPr lang="fi-FI" dirty="0" smtClean="0"/>
              <a:t>Allergiaoireet nopeasti/hitaasti</a:t>
            </a:r>
          </a:p>
          <a:p>
            <a:r>
              <a:rPr lang="fi-FI" dirty="0"/>
              <a:t>Ruoka-aineet voivat aiheuttaa allergisia oireita myös muulla tavalla kuin </a:t>
            </a:r>
            <a:r>
              <a:rPr lang="fi-FI" dirty="0" smtClean="0"/>
              <a:t>syötynä esim. tuoksu tai koskeminen</a:t>
            </a:r>
          </a:p>
          <a:p>
            <a:r>
              <a:rPr lang="fi-FI" dirty="0" err="1" smtClean="0"/>
              <a:t>Anafylaktinen</a:t>
            </a:r>
            <a:r>
              <a:rPr lang="fi-FI" dirty="0" smtClean="0"/>
              <a:t> sokki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62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Erityisruokavaliot: Kasvisruokavalio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Esim. vegetaristi, </a:t>
            </a:r>
            <a:r>
              <a:rPr lang="fi-FI" dirty="0" err="1" smtClean="0"/>
              <a:t>laktovegetaristi</a:t>
            </a:r>
            <a:r>
              <a:rPr lang="fi-FI" dirty="0" smtClean="0"/>
              <a:t>, vegaani, elävä ravinto, </a:t>
            </a:r>
            <a:r>
              <a:rPr lang="fi-FI" dirty="0" err="1" smtClean="0"/>
              <a:t>fruitarismi</a:t>
            </a:r>
            <a:r>
              <a:rPr lang="fi-FI" dirty="0" smtClean="0"/>
              <a:t>.</a:t>
            </a:r>
          </a:p>
          <a:p>
            <a:r>
              <a:rPr lang="fi-FI" dirty="0" smtClean="0"/>
              <a:t>Useita syitä aloittaa kasvissyönti esim. eettiset, ekologiset, muoti, terveydelliset syyt</a:t>
            </a:r>
          </a:p>
          <a:p>
            <a:r>
              <a:rPr lang="fi-FI" dirty="0" smtClean="0"/>
              <a:t>Kasvisruokavalioon pitää perehtyä huolella -&gt; proteiinien, D- ja B-vitamiinien, kalsiumin ja raudan saanti</a:t>
            </a:r>
          </a:p>
          <a:p>
            <a:r>
              <a:rPr lang="fi-FI" dirty="0" smtClean="0"/>
              <a:t>Väärin koostettu kasvisruokavalio vaarantaa kasvavan nuoren normaalin kasvun ja kehityksen.</a:t>
            </a:r>
          </a:p>
          <a:p>
            <a:r>
              <a:rPr lang="fi-FI" dirty="0" smtClean="0">
                <a:hlinkClick r:id="rId2"/>
              </a:rPr>
              <a:t>http://areena.yle.fi/tv/1688542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530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Erityisruokavaliot: uskontoon liittyvät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Islamilaisuudessa vältetään sianlihaa ja sikaperäisiä raaka-aineita, sisäelimiä sekä verta ja alkoholia.</a:t>
            </a:r>
          </a:p>
          <a:p>
            <a:r>
              <a:rPr lang="fi-FI" dirty="0" smtClean="0"/>
              <a:t>Islamilaisille ja juutalaisille lihan teurastustavalla on merkitystä (veri lasketaan pois elävältä eläimeltä).</a:t>
            </a:r>
          </a:p>
          <a:p>
            <a:r>
              <a:rPr lang="fi-FI" dirty="0" smtClean="0"/>
              <a:t>Juutalaiset eivät syö sorkkaeläinten (sika, hevonen, hirvi) lihaa, äyriäisiä, riista- ja petolintuja, verta, kiellettyjä eläinperäisiä aineita sisältäviä lisäaineita eivätkä yhtä aikaa lihaa ja maitoa samalla aterialla.</a:t>
            </a:r>
          </a:p>
          <a:p>
            <a:r>
              <a:rPr lang="fi-FI" dirty="0" smtClean="0"/>
              <a:t>Hindulaiset, buddhalaiset ja adventistit noudattavat usein </a:t>
            </a:r>
            <a:r>
              <a:rPr lang="fi-FI" dirty="0" smtClean="0"/>
              <a:t>laktovegetaarista </a:t>
            </a:r>
            <a:r>
              <a:rPr lang="fi-FI" dirty="0" smtClean="0"/>
              <a:t>ruokavaliota.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ehys">
  <a:themeElements>
    <a:clrScheme name="Kehy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Kehy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ehy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169</TotalTime>
  <Words>306</Words>
  <Application>Microsoft Office PowerPoint</Application>
  <PresentationFormat>Näytössä katseltava diaesitys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Kehys</vt:lpstr>
      <vt:lpstr>3. Monenlaiset ruokavaliot</vt:lpstr>
      <vt:lpstr>Monenlaiset ruokavaliot</vt:lpstr>
      <vt:lpstr>Erityisruokavaliot: Keliakia</vt:lpstr>
      <vt:lpstr>Erityisruokavaliot: Laktoosi-intoleranssi</vt:lpstr>
      <vt:lpstr>Erityisruokavaliot: Ruoka-aineallergiat</vt:lpstr>
      <vt:lpstr>Erityisruokavaliot: Kasvisruokavalio</vt:lpstr>
      <vt:lpstr>Erityisruokavaliot: uskontoon liittyvät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Erityisruokavaliot</dc:title>
  <dc:creator>Omistaja</dc:creator>
  <cp:lastModifiedBy>Vuorimaa Emma</cp:lastModifiedBy>
  <cp:revision>20</cp:revision>
  <dcterms:created xsi:type="dcterms:W3CDTF">2015-02-01T18:06:45Z</dcterms:created>
  <dcterms:modified xsi:type="dcterms:W3CDTF">2017-01-11T07:46:28Z</dcterms:modified>
</cp:coreProperties>
</file>