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9"/>
  </p:notesMasterIdLst>
  <p:handoutMasterIdLst>
    <p:handoutMasterId r:id="rId10"/>
  </p:handoutMasterIdLst>
  <p:sldIdLst>
    <p:sldId id="256" r:id="rId3"/>
    <p:sldId id="260" r:id="rId4"/>
    <p:sldId id="257" r:id="rId5"/>
    <p:sldId id="261" r:id="rId6"/>
    <p:sldId id="258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E574AC39-44E6-425E-AF49-CF7D189F346F}" type="datetimeFigureOut">
              <a:rPr lang="fi-FI" smtClean="0"/>
              <a:t>27.10.2016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6320F472-929B-459B-8D82-2FABCC5B32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fi-FI" sz="1200"/>
            </a:lvl1pPr>
          </a:lstStyle>
          <a:p>
            <a:fld id="{DF2775BC-6312-42C7-B7C5-EA6783C2D9CA}" type="datetimeFigureOut">
              <a:t>27.10.2016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fi-FI" sz="1200"/>
            </a:lvl1pPr>
          </a:lstStyle>
          <a:p>
            <a:fld id="{67F715A1-4ADC-44E0-9587-804FF39D6B2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 latinLnBrk="0">
              <a:defRPr lang="fi-FI" sz="7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 latinLnBrk="0">
              <a:buNone/>
              <a:defRPr lang="fi-FI" cap="all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 latinLnBrk="0">
              <a:defRPr lang="fi-FI" sz="2400" b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fi-FI" sz="16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2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fi-FI"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 latinLnBrk="0">
              <a:defRPr lang="fi-FI"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  <p:sp>
        <p:nvSpPr>
          <p:cNvPr id="10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400" b="0" i="0" kern="1200" cap="sm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r" latinLnBrk="0">
              <a:defRPr lang="fi-FI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"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r" latinLnBrk="0">
              <a:defRPr lang="fi-FI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 latinLnBrk="0">
              <a:defRPr lang="fi-FI" sz="4000" b="0" cap="none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 latinLnBrk="0">
              <a:buNone/>
              <a:defRPr lang="fi-FI" sz="2000" cap="none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 latinLnBrk="0">
              <a:defRPr lang="fi-FI"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8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r" latinLnBrk="0">
              <a:defRPr lang="fi-FI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"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r" latinLnBrk="0">
              <a:defRPr lang="fi-FI"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fi-FI"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  <p:sp>
        <p:nvSpPr>
          <p:cNvPr id="10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fi-FI" sz="3600" b="0" i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rak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i-FI"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uora yhdysviiva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in paikkamerkki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kstin paikkamerkki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arak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i-FI"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Kuvan paikkamerkki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fi-FI" sz="16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0" name="Kuvan paikkamerkki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fi-FI" sz="16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1" name="Kuvan paikkamerkki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fi-FI" sz="16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17" name="Suora yhdysviiva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 latinLnBrk="0">
              <a:defRPr lang="fi-FI" sz="4000" b="0" cap="none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 latinLnBrk="0">
              <a:buNone/>
              <a:defRPr lang="fi-FI" sz="2000" cap="all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 latinLnBrk="0">
              <a:defRPr lang="fi-FI" sz="1800"/>
            </a:lvl1pPr>
            <a:lvl2pPr latinLnBrk="0">
              <a:defRPr lang="fi-FI" sz="1600"/>
            </a:lvl2pPr>
            <a:lvl3pPr latinLnBrk="0">
              <a:defRPr lang="fi-FI" sz="1400"/>
            </a:lvl3pPr>
            <a:lvl4pPr latinLnBrk="0">
              <a:defRPr lang="fi-FI" sz="1200"/>
            </a:lvl4pPr>
            <a:lvl5pPr latinLnBrk="0">
              <a:defRPr lang="fi-FI" sz="1200"/>
            </a:lvl5pPr>
            <a:lvl6pPr latinLnBrk="0">
              <a:defRPr lang="fi-FI" sz="1200"/>
            </a:lvl6pPr>
            <a:lvl7pPr latinLnBrk="0">
              <a:defRPr lang="fi-FI" sz="1200"/>
            </a:lvl7pPr>
            <a:lvl8pPr latinLnBrk="0">
              <a:defRPr lang="fi-FI" sz="1200"/>
            </a:lvl8pPr>
            <a:lvl9pPr latinLnBrk="0">
              <a:defRPr lang="fi-FI"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 latinLnBrk="0">
              <a:defRPr lang="fi-FI" sz="1800"/>
            </a:lvl1pPr>
            <a:lvl2pPr latinLnBrk="0">
              <a:defRPr lang="fi-FI" sz="1600"/>
            </a:lvl2pPr>
            <a:lvl3pPr latinLnBrk="0">
              <a:defRPr lang="fi-FI" sz="1400"/>
            </a:lvl3pPr>
            <a:lvl4pPr latinLnBrk="0">
              <a:defRPr lang="fi-FI" sz="1200"/>
            </a:lvl4pPr>
            <a:lvl5pPr latinLnBrk="0">
              <a:defRPr lang="fi-FI" sz="1200"/>
            </a:lvl5pPr>
            <a:lvl6pPr latinLnBrk="0">
              <a:defRPr lang="fi-FI" sz="1200"/>
            </a:lvl6pPr>
            <a:lvl7pPr latinLnBrk="0">
              <a:defRPr lang="fi-FI" sz="1200"/>
            </a:lvl7pPr>
            <a:lvl8pPr latinLnBrk="0">
              <a:defRPr lang="fi-FI" sz="1200"/>
            </a:lvl8pPr>
            <a:lvl9pPr latinLnBrk="0">
              <a:defRPr lang="fi-FI"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i-FI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fi-FI" sz="1800"/>
            </a:lvl1pPr>
            <a:lvl2pPr latinLnBrk="0">
              <a:defRPr lang="fi-FI" sz="1600"/>
            </a:lvl2pPr>
            <a:lvl3pPr latinLnBrk="0">
              <a:defRPr lang="fi-FI" sz="1400"/>
            </a:lvl3pPr>
            <a:lvl4pPr latinLnBrk="0">
              <a:defRPr lang="fi-FI" sz="1200"/>
            </a:lvl4pPr>
            <a:lvl5pPr latinLnBrk="0">
              <a:defRPr lang="fi-FI" sz="1200"/>
            </a:lvl5pPr>
            <a:lvl6pPr latinLnBrk="0">
              <a:defRPr lang="fi-FI" sz="1200"/>
            </a:lvl6pPr>
            <a:lvl7pPr latinLnBrk="0">
              <a:defRPr lang="fi-FI" sz="1200"/>
            </a:lvl7pPr>
            <a:lvl8pPr latinLnBrk="0">
              <a:defRPr lang="fi-FI" sz="1200"/>
            </a:lvl8pPr>
            <a:lvl9pPr latinLnBrk="0">
              <a:defRPr lang="fi-FI"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fi-FI" sz="1800"/>
            </a:lvl1pPr>
            <a:lvl2pPr latinLnBrk="0">
              <a:defRPr lang="fi-FI" sz="1600"/>
            </a:lvl2pPr>
            <a:lvl3pPr latinLnBrk="0">
              <a:defRPr lang="fi-FI" sz="1400"/>
            </a:lvl3pPr>
            <a:lvl4pPr latinLnBrk="0">
              <a:defRPr lang="fi-FI" sz="1200"/>
            </a:lvl4pPr>
            <a:lvl5pPr latinLnBrk="0">
              <a:defRPr lang="fi-FI" sz="1200"/>
            </a:lvl5pPr>
            <a:lvl6pPr latinLnBrk="0">
              <a:defRPr lang="fi-FI" sz="1200"/>
            </a:lvl6pPr>
            <a:lvl7pPr latinLnBrk="0">
              <a:defRPr lang="fi-FI" sz="1200"/>
            </a:lvl7pPr>
            <a:lvl8pPr latinLnBrk="0">
              <a:defRPr lang="fi-FI" sz="1200"/>
            </a:lvl8pPr>
            <a:lvl9pPr latinLnBrk="0">
              <a:defRPr lang="fi-FI"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 latinLnBrk="0">
              <a:defRPr lang="fi-FI" sz="2400" b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 latinLnBrk="0">
              <a:defRPr lang="fi-FI" sz="3600" b="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fi-FI" sz="16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4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ikio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oikio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oikio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oikio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oikio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latinLnBrk="0">
              <a:defRPr lang="fi-FI"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t>27.10.2016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latinLnBrk="0">
              <a:defRPr lang="fi-FI"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lang="fi-FI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lang="fi-FI">
          <a:solidFill>
            <a:schemeClr val="tx2"/>
          </a:solidFill>
        </a:defRPr>
      </a:lvl2pPr>
      <a:lvl3pPr eaLnBrk="1" latinLnBrk="0" hangingPunct="1">
        <a:defRPr lang="fi-FI">
          <a:solidFill>
            <a:schemeClr val="tx2"/>
          </a:solidFill>
        </a:defRPr>
      </a:lvl3pPr>
      <a:lvl4pPr eaLnBrk="1" latinLnBrk="0" hangingPunct="1">
        <a:defRPr lang="fi-FI">
          <a:solidFill>
            <a:schemeClr val="tx2"/>
          </a:solidFill>
        </a:defRPr>
      </a:lvl4pPr>
      <a:lvl5pPr eaLnBrk="1" latinLnBrk="0" hangingPunct="1">
        <a:defRPr lang="fi-FI">
          <a:solidFill>
            <a:schemeClr val="tx2"/>
          </a:solidFill>
        </a:defRPr>
      </a:lvl5pPr>
      <a:lvl6pPr eaLnBrk="1" latinLnBrk="0" hangingPunct="1">
        <a:defRPr lang="fi-FI">
          <a:solidFill>
            <a:schemeClr val="tx2"/>
          </a:solidFill>
        </a:defRPr>
      </a:lvl6pPr>
      <a:lvl7pPr eaLnBrk="1" latinLnBrk="0" hangingPunct="1">
        <a:defRPr lang="fi-FI">
          <a:solidFill>
            <a:schemeClr val="tx2"/>
          </a:solidFill>
        </a:defRPr>
      </a:lvl7pPr>
      <a:lvl8pPr eaLnBrk="1" latinLnBrk="0" hangingPunct="1">
        <a:defRPr lang="fi-FI">
          <a:solidFill>
            <a:schemeClr val="tx2"/>
          </a:solidFill>
        </a:defRPr>
      </a:lvl8pPr>
      <a:lvl9pPr eaLnBrk="1" latinLnBrk="0" hangingPunct="1">
        <a:defRPr lang="fi-FI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lang="fi-FI"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fi-FI"/>
      </a:defPPr>
      <a:lvl1pPr marL="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Pu_Yi" TargetMode="External"/><Relationship Id="rId2" Type="http://schemas.openxmlformats.org/officeDocument/2006/relationships/hyperlink" Target="http://www.chinatourguide.com/beijing/forbidden_c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uy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Pu Yi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Kiinan viimeinen keisari</a:t>
            </a:r>
            <a:endParaRPr lang="fi-FI" dirty="0"/>
          </a:p>
        </p:txBody>
      </p:sp>
      <p:pic>
        <p:nvPicPr>
          <p:cNvPr id="1026" name="Picture 2" descr="https://upload.wikimedia.org/wikipedia/commons/9/90/Puyi-Manchuk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69" y="1692555"/>
            <a:ext cx="36576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35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 descr="Aisin-Gioro Puyi 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826" y="2046652"/>
            <a:ext cx="3331889" cy="44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893194" y="2046652"/>
            <a:ext cx="24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Pu Yi vuonna 1934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46111" y="2851383"/>
            <a:ext cx="7647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Syntyi 7.2.1906 ja kuoli 17.10. 1967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Pu</a:t>
            </a:r>
            <a:r>
              <a:rPr lang="fi-FI" dirty="0" smtClean="0"/>
              <a:t> </a:t>
            </a:r>
            <a:r>
              <a:rPr lang="fi-FI" dirty="0" smtClean="0"/>
              <a:t>Yi oli toisen prinssi Chunin poika. (Zaifeng 1883-1951)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Kiinan ja </a:t>
            </a:r>
            <a:r>
              <a:rPr lang="fi-FI" dirty="0" smtClean="0"/>
              <a:t>Qing-dynastian hallitsija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</a:t>
            </a:r>
            <a:r>
              <a:rPr lang="fi-FI" dirty="0" smtClean="0"/>
              <a:t>oustessaan valtaan </a:t>
            </a:r>
            <a:r>
              <a:rPr lang="fi-FI" dirty="0" smtClean="0"/>
              <a:t>oli 2 vuotta ja 10 kuukautta vanha.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581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Joutui luopumaan vallasta kuusivuotiaana</a:t>
            </a:r>
          </a:p>
          <a:p>
            <a:r>
              <a:rPr lang="fi-FI" dirty="0" smtClean="0"/>
              <a:t>Oli poistuttava kielletystä kaupungista 1924 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P</a:t>
            </a:r>
            <a:r>
              <a:rPr lang="fi-FI" dirty="0" smtClean="0">
                <a:sym typeface="Wingdings" panose="05000000000000000000" pitchFamily="2" charset="2"/>
              </a:rPr>
              <a:t>ortit avattiin ulkomaailmalle.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Ulkopuolinen maailma aiheutti ongelmia Pu </a:t>
            </a:r>
            <a:r>
              <a:rPr lang="fi-FI" dirty="0" err="1" smtClean="0">
                <a:sym typeface="Wingdings" panose="05000000000000000000" pitchFamily="2" charset="2"/>
              </a:rPr>
              <a:t>Yille</a:t>
            </a:r>
            <a:r>
              <a:rPr lang="fi-FI" dirty="0" smtClean="0">
                <a:sym typeface="Wingdings" panose="05000000000000000000" pitchFamily="2" charset="2"/>
              </a:rPr>
              <a:t>, koska oli tottunut rauhalliseen ja suljettuun elämään.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Pelkäsi henkensä puolesta.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Pakeni Japanin lähetystöön.  Japanin valtion palvelukseen</a:t>
            </a:r>
          </a:p>
          <a:p>
            <a:endParaRPr lang="fi-FI" dirty="0"/>
          </a:p>
        </p:txBody>
      </p:sp>
      <p:pic>
        <p:nvPicPr>
          <p:cNvPr id="2050" name="Picture 2" descr="Kuvahaun tulos haulle forbidden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83" y="446816"/>
            <a:ext cx="3470517" cy="27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uvahaun tulos haulle forbidden c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Japani miehitti </a:t>
            </a:r>
            <a:r>
              <a:rPr lang="fi-FI" dirty="0"/>
              <a:t>K</a:t>
            </a:r>
            <a:r>
              <a:rPr lang="fi-FI" dirty="0" smtClean="0"/>
              <a:t>iinan Mantšurian ja teki siitä nukkevaltion.</a:t>
            </a:r>
          </a:p>
          <a:p>
            <a:r>
              <a:rPr lang="fi-FI" dirty="0" smtClean="0"/>
              <a:t>Mantšukuoksi nimetyn valtion johtajaksi Japanilaiset postivat Pu </a:t>
            </a:r>
            <a:r>
              <a:rPr lang="fi-FI" dirty="0" err="1" smtClean="0"/>
              <a:t>Yin</a:t>
            </a:r>
            <a:r>
              <a:rPr lang="fi-FI" dirty="0" smtClean="0"/>
              <a:t>.</a:t>
            </a:r>
          </a:p>
          <a:p>
            <a:r>
              <a:rPr lang="fi-FI" dirty="0"/>
              <a:t>Mantšukuon </a:t>
            </a:r>
            <a:r>
              <a:rPr lang="fi-FI" dirty="0" smtClean="0"/>
              <a:t>keisari vuosina 1934-1945.</a:t>
            </a:r>
            <a:endParaRPr lang="fi-FI" dirty="0" smtClean="0"/>
          </a:p>
          <a:p>
            <a:r>
              <a:rPr lang="fi-FI" dirty="0" smtClean="0"/>
              <a:t>Toisen maailmansodan jälkeen Pu Yi päätyi sotavangiksi neuvostoliittolaisille.</a:t>
            </a:r>
          </a:p>
          <a:p>
            <a:r>
              <a:rPr lang="fi-FI" dirty="0" smtClean="0"/>
              <a:t>Luovutettiin kommunistiseen kiinaan vuonna 1950.</a:t>
            </a:r>
          </a:p>
          <a:p>
            <a:r>
              <a:rPr lang="fi-FI" dirty="0"/>
              <a:t>T</a:t>
            </a:r>
            <a:r>
              <a:rPr lang="fi-FI" dirty="0" smtClean="0"/>
              <a:t>uomittiin sotarikollisena vankeuteen ja uudelleenkoulutukseen. </a:t>
            </a:r>
            <a:r>
              <a:rPr lang="fi-FI" dirty="0" smtClean="0">
                <a:sym typeface="Wingdings" panose="05000000000000000000" pitchFamily="2" charset="2"/>
              </a:rPr>
              <a:t> todettiin hyväksi kansalaiseksi.  vapautettiin vuonna 1959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Tämän jälkeen hän alkoi toimia puutarhurina.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445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www.chinatourguide.com/beijing/forbidden_city.html</a:t>
            </a:r>
            <a:endParaRPr lang="fi-FI" dirty="0" smtClean="0"/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fi.wikipedia.org/wiki/Pu_Yi</a:t>
            </a:r>
            <a:endParaRPr lang="fi-FI" dirty="0" smtClean="0"/>
          </a:p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en.wikipedia.org/wiki/Puyi</a:t>
            </a:r>
            <a:endParaRPr lang="fi-FI" dirty="0" smtClean="0"/>
          </a:p>
          <a:p>
            <a:r>
              <a:rPr lang="fi-FI" dirty="0" smtClean="0"/>
              <a:t>Kirja </a:t>
            </a:r>
            <a:r>
              <a:rPr lang="fi-FI" dirty="0" err="1" smtClean="0"/>
              <a:t>jonki</a:t>
            </a:r>
            <a:r>
              <a:rPr lang="fi-FI" dirty="0" smtClean="0"/>
              <a:t> verran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29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C33BAF0-667C-428B-9CBF-B57AB88621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Opintokurssin yleiskatsaus</Template>
  <TotalTime>0</TotalTime>
  <Words>157</Words>
  <Application>Microsoft Office PowerPoint</Application>
  <PresentationFormat>Laajakuva</PresentationFormat>
  <Paragraphs>27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Wingdings 3</vt:lpstr>
      <vt:lpstr>Ioni</vt:lpstr>
      <vt:lpstr>Pu Yi</vt:lpstr>
      <vt:lpstr>PowerPoint-esitys</vt:lpstr>
      <vt:lpstr>PowerPoint-esitys</vt:lpstr>
      <vt:lpstr>PowerPoint-esitys</vt:lpstr>
      <vt:lpstr>PowerPoint-esitys</vt:lpstr>
      <vt:lpstr>Lähteet: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2016-10-24T09:45:59Z</dcterms:created>
  <dcterms:modified xsi:type="dcterms:W3CDTF">2016-10-27T08:07:26Z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