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422D6-B8F9-561C-949D-5D5DD1FDDBB2}" v="636" dt="2020-03-31T18:50:05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66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6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1640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603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946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47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80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0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07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7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77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10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4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3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6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1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87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Viikonpäivät ja päiväykset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BB16CE3-F8E8-401A-BDEE-E77C6F74E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fi-FI" b="1" dirty="0" err="1">
                <a:cs typeface="Calibri Light"/>
              </a:rPr>
              <a:t>När</a:t>
            </a:r>
            <a:r>
              <a:rPr lang="fi-FI" b="1" dirty="0">
                <a:cs typeface="Calibri Light"/>
              </a:rPr>
              <a:t>? </a:t>
            </a:r>
            <a:r>
              <a:rPr lang="fi-FI" i="1" dirty="0">
                <a:cs typeface="Calibri Light"/>
              </a:rPr>
              <a:t>Milloin?</a:t>
            </a:r>
          </a:p>
        </p:txBody>
      </p:sp>
      <p:sp>
        <p:nvSpPr>
          <p:cNvPr id="6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84BFA4-AA5A-45CD-82CC-0DB47B7DA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767" y="1181032"/>
            <a:ext cx="6341016" cy="46039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400" b="1" dirty="0" err="1">
                <a:cs typeface="Calibri"/>
              </a:rPr>
              <a:t>På</a:t>
            </a:r>
            <a:r>
              <a:rPr lang="fi-FI" sz="2400" b="1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måndag</a:t>
            </a:r>
            <a:r>
              <a:rPr lang="fi-FI" sz="2400" dirty="0">
                <a:cs typeface="Calibri"/>
              </a:rPr>
              <a:t>, </a:t>
            </a:r>
            <a:r>
              <a:rPr lang="fi-FI" sz="2400" b="1" dirty="0" err="1">
                <a:cs typeface="Calibri"/>
              </a:rPr>
              <a:t>på</a:t>
            </a:r>
            <a:r>
              <a:rPr lang="fi-FI" sz="2400" b="1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tisdag</a:t>
            </a:r>
            <a:endParaRPr lang="fi-FI" sz="2400"/>
          </a:p>
          <a:p>
            <a:r>
              <a:rPr lang="fi-FI" sz="2400" dirty="0">
                <a:cs typeface="Calibri"/>
              </a:rPr>
              <a:t>Maanantaina, tiistaina</a:t>
            </a:r>
            <a:endParaRPr lang="fi-FI" sz="2400"/>
          </a:p>
          <a:p>
            <a:pPr marL="0" indent="0">
              <a:buNone/>
            </a:pPr>
            <a:endParaRPr lang="fi-FI" sz="2400" dirty="0">
              <a:cs typeface="Calibri"/>
            </a:endParaRPr>
          </a:p>
          <a:p>
            <a:r>
              <a:rPr lang="fi-FI" sz="2400" dirty="0" err="1">
                <a:cs typeface="Calibri"/>
              </a:rPr>
              <a:t>När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är</a:t>
            </a:r>
            <a:r>
              <a:rPr lang="fi-FI" sz="2400" dirty="0">
                <a:cs typeface="Calibri"/>
              </a:rPr>
              <a:t> du </a:t>
            </a:r>
            <a:r>
              <a:rPr lang="fi-FI" sz="2400" dirty="0" err="1">
                <a:cs typeface="Calibri"/>
              </a:rPr>
              <a:t>född</a:t>
            </a:r>
            <a:r>
              <a:rPr lang="fi-FI" sz="2400" dirty="0">
                <a:cs typeface="Calibri"/>
              </a:rPr>
              <a:t>?</a:t>
            </a:r>
          </a:p>
          <a:p>
            <a:pPr marL="0" indent="0">
              <a:buNone/>
            </a:pPr>
            <a:r>
              <a:rPr lang="fi-FI" sz="2400" dirty="0" err="1">
                <a:cs typeface="Calibri"/>
              </a:rPr>
              <a:t>Jag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är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född</a:t>
            </a:r>
            <a:r>
              <a:rPr lang="fi-FI" sz="2400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den</a:t>
            </a:r>
            <a:r>
              <a:rPr lang="fi-FI" sz="2400" b="1" dirty="0">
                <a:cs typeface="Calibri"/>
              </a:rPr>
              <a:t> </a:t>
            </a:r>
            <a:r>
              <a:rPr lang="fi-FI" sz="2400" b="1" dirty="0" err="1">
                <a:cs typeface="Calibri"/>
              </a:rPr>
              <a:t>första</a:t>
            </a:r>
            <a:r>
              <a:rPr lang="fi-FI" sz="2400" b="1" dirty="0">
                <a:cs typeface="Calibri"/>
              </a:rPr>
              <a:t> </a:t>
            </a:r>
            <a:r>
              <a:rPr lang="fi-FI" sz="2400" b="1" dirty="0" err="1">
                <a:cs typeface="Calibri"/>
              </a:rPr>
              <a:t>april</a:t>
            </a:r>
            <a:r>
              <a:rPr lang="fi-FI" sz="2400" dirty="0">
                <a:cs typeface="Calibri"/>
              </a:rPr>
              <a:t>.</a:t>
            </a:r>
          </a:p>
          <a:p>
            <a:pPr marL="0" indent="0">
              <a:buNone/>
            </a:pPr>
            <a:endParaRPr lang="fi-FI" sz="2400" dirty="0">
              <a:cs typeface="Calibri"/>
            </a:endParaRPr>
          </a:p>
          <a:p>
            <a:r>
              <a:rPr lang="fi-FI" sz="2400" dirty="0" err="1">
                <a:cs typeface="Calibri"/>
              </a:rPr>
              <a:t>När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fyller</a:t>
            </a:r>
            <a:r>
              <a:rPr lang="fi-FI" sz="2400" dirty="0">
                <a:cs typeface="Calibri"/>
              </a:rPr>
              <a:t> du </a:t>
            </a:r>
            <a:r>
              <a:rPr lang="fi-FI" sz="2400" dirty="0" err="1">
                <a:cs typeface="Calibri"/>
              </a:rPr>
              <a:t>år</a:t>
            </a:r>
            <a:r>
              <a:rPr lang="fi-FI" sz="2400" dirty="0">
                <a:cs typeface="Calibri"/>
              </a:rPr>
              <a:t>?</a:t>
            </a:r>
          </a:p>
          <a:p>
            <a:pPr marL="0" indent="0">
              <a:buNone/>
            </a:pPr>
            <a:r>
              <a:rPr lang="fi-FI" sz="2400" dirty="0" err="1">
                <a:cs typeface="Calibri"/>
              </a:rPr>
              <a:t>Jag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fyller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år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den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första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april</a:t>
            </a:r>
            <a:r>
              <a:rPr lang="fi-FI" sz="2400" dirty="0">
                <a:cs typeface="Calibri"/>
              </a:rPr>
              <a:t>.</a:t>
            </a:r>
          </a:p>
          <a:p>
            <a:pPr marL="0" indent="0">
              <a:buNone/>
            </a:pPr>
            <a:endParaRPr lang="fi-FI" sz="2400" dirty="0">
              <a:cs typeface="Calibri"/>
            </a:endParaRPr>
          </a:p>
          <a:p>
            <a:r>
              <a:rPr lang="fi-FI" sz="2400" dirty="0" err="1">
                <a:cs typeface="Calibri"/>
              </a:rPr>
              <a:t>När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har</a:t>
            </a:r>
            <a:r>
              <a:rPr lang="fi-FI" sz="2400" dirty="0">
                <a:cs typeface="Calibri"/>
              </a:rPr>
              <a:t> du </a:t>
            </a:r>
            <a:r>
              <a:rPr lang="fi-FI" sz="2400" dirty="0" err="1">
                <a:cs typeface="Calibri"/>
              </a:rPr>
              <a:t>födelsedag</a:t>
            </a:r>
            <a:r>
              <a:rPr lang="fi-FI" sz="2400" dirty="0">
                <a:cs typeface="Calibri"/>
              </a:rPr>
              <a:t>?</a:t>
            </a:r>
          </a:p>
          <a:p>
            <a:pPr marL="0" indent="0">
              <a:buNone/>
            </a:pPr>
            <a:r>
              <a:rPr lang="fi-FI" sz="2400" dirty="0" err="1">
                <a:cs typeface="Calibri"/>
              </a:rPr>
              <a:t>Jag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har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födelsedag</a:t>
            </a:r>
            <a:r>
              <a:rPr lang="fi-FI" sz="2400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den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första</a:t>
            </a:r>
            <a:r>
              <a:rPr lang="fi-FI" sz="2400" b="1" dirty="0">
                <a:cs typeface="Calibri"/>
              </a:rPr>
              <a:t> </a:t>
            </a:r>
            <a:r>
              <a:rPr lang="fi-FI" sz="2400" b="1" dirty="0" err="1">
                <a:cs typeface="Calibri"/>
              </a:rPr>
              <a:t>april</a:t>
            </a:r>
            <a:r>
              <a:rPr lang="fi-FI" sz="2400" dirty="0">
                <a:cs typeface="Calibri"/>
              </a:rPr>
              <a:t>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  <p:sp>
        <p:nvSpPr>
          <p:cNvPr id="9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50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80D7283-CD14-4680-A485-D27D4B86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endParaRPr lang="fi-FI" dirty="0">
              <a:cs typeface="Calibri Light"/>
            </a:endParaRPr>
          </a:p>
        </p:txBody>
      </p:sp>
      <p:sp>
        <p:nvSpPr>
          <p:cNvPr id="6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9EFC37-95F3-4C52-A5EA-570C33B71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89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sz="2800" dirty="0">
              <a:cs typeface="Calibri"/>
            </a:endParaRPr>
          </a:p>
          <a:p>
            <a:r>
              <a:rPr lang="fi-FI" sz="2800" dirty="0" err="1">
                <a:cs typeface="Calibri"/>
              </a:rPr>
              <a:t>Vilket</a:t>
            </a:r>
            <a:r>
              <a:rPr lang="fi-FI" sz="2800" dirty="0">
                <a:cs typeface="Calibri"/>
              </a:rPr>
              <a:t> datum </a:t>
            </a:r>
            <a:r>
              <a:rPr lang="fi-FI" sz="2800" dirty="0" err="1">
                <a:cs typeface="Calibri"/>
              </a:rPr>
              <a:t>är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det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idag</a:t>
            </a:r>
            <a:r>
              <a:rPr lang="fi-FI" sz="2800" dirty="0">
                <a:cs typeface="Calibri"/>
              </a:rPr>
              <a:t>?</a:t>
            </a:r>
            <a:endParaRPr lang="fi-FI" sz="2800"/>
          </a:p>
          <a:p>
            <a:r>
              <a:rPr lang="fi-FI" sz="2800" dirty="0" err="1">
                <a:cs typeface="Calibri"/>
              </a:rPr>
              <a:t>Vad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är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det</a:t>
            </a:r>
            <a:r>
              <a:rPr lang="fi-FI" sz="2800" dirty="0">
                <a:cs typeface="Calibri"/>
              </a:rPr>
              <a:t> för datum </a:t>
            </a:r>
            <a:r>
              <a:rPr lang="fi-FI" sz="2800" dirty="0" err="1">
                <a:cs typeface="Calibri"/>
              </a:rPr>
              <a:t>idag</a:t>
            </a:r>
            <a:r>
              <a:rPr lang="fi-FI" sz="2800" dirty="0">
                <a:cs typeface="Calibri"/>
              </a:rPr>
              <a:t>?</a:t>
            </a:r>
          </a:p>
          <a:p>
            <a:endParaRPr lang="fi-FI" sz="2800" dirty="0">
              <a:cs typeface="Calibri"/>
            </a:endParaRPr>
          </a:p>
          <a:p>
            <a:r>
              <a:rPr lang="fi-FI" sz="2800" dirty="0" err="1">
                <a:cs typeface="Calibri"/>
              </a:rPr>
              <a:t>Det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är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den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första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april</a:t>
            </a:r>
            <a:r>
              <a:rPr lang="fi-FI" sz="2800" dirty="0">
                <a:cs typeface="Calibri"/>
              </a:rPr>
              <a:t> </a:t>
            </a:r>
            <a:r>
              <a:rPr lang="fi-FI" sz="2800" dirty="0" err="1">
                <a:cs typeface="Calibri"/>
              </a:rPr>
              <a:t>tjugohundratjugo</a:t>
            </a:r>
            <a:r>
              <a:rPr lang="fi-FI" sz="2800" dirty="0">
                <a:cs typeface="Calibri"/>
              </a:rPr>
              <a:t>. 1.4.2020</a:t>
            </a:r>
          </a:p>
        </p:txBody>
      </p:sp>
      <p:sp>
        <p:nvSpPr>
          <p:cNvPr id="7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881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Facet</vt:lpstr>
      <vt:lpstr>Viikonpäivät ja päiväykset</vt:lpstr>
      <vt:lpstr>När? Milloin?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103</cp:revision>
  <dcterms:created xsi:type="dcterms:W3CDTF">2020-03-31T18:33:58Z</dcterms:created>
  <dcterms:modified xsi:type="dcterms:W3CDTF">2020-04-01T07:18:53Z</dcterms:modified>
</cp:coreProperties>
</file>