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57" r:id="rId5"/>
    <p:sldId id="263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3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2782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176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0439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50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013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642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1314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7591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32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5867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947C55A-7A5D-4AA0-9FE8-18CFE3EDA796}" type="datetimeFigureOut">
              <a:rPr lang="fi-FI" smtClean="0"/>
              <a:t>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29FB436-1F84-42C9-AFB9-A99744CBFFA5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08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Vuorovaikutus kotihoidossa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13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sisältö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Asiakaan </a:t>
            </a:r>
            <a:r>
              <a:rPr lang="fi-FI" dirty="0"/>
              <a:t>ja hänen läheisten kohtaaminen ja ammatillinen vuorovaikutus  </a:t>
            </a:r>
          </a:p>
          <a:p>
            <a:r>
              <a:rPr lang="fi-FI" dirty="0"/>
              <a:t>Selkokieli </a:t>
            </a:r>
          </a:p>
          <a:p>
            <a:r>
              <a:rPr lang="fi-FI" dirty="0"/>
              <a:t>Puhetta tukevat ja korvaavat kommunikaatiokeinot </a:t>
            </a:r>
          </a:p>
          <a:p>
            <a:r>
              <a:rPr lang="fi-FI" dirty="0"/>
              <a:t>Digitaaliset ja tieto- ja viestintätekniikan sovellukset vuorovaikutuksen tukena</a:t>
            </a:r>
          </a:p>
        </p:txBody>
      </p:sp>
    </p:spTree>
    <p:extLst>
      <p:ext uri="{BB962C8B-B14F-4D97-AF65-F5344CB8AC3E}">
        <p14:creationId xmlns:p14="http://schemas.microsoft.com/office/powerpoint/2010/main" val="1324320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aikataulu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1-2</a:t>
            </a:r>
            <a:r>
              <a:rPr lang="fi-FI" dirty="0"/>
              <a:t>: Asiakkaat, jotka tarvitsevat tukea </a:t>
            </a:r>
            <a:r>
              <a:rPr lang="fi-FI" dirty="0" smtClean="0"/>
              <a:t>kommunikaatiossa. Kuuleminen </a:t>
            </a:r>
            <a:r>
              <a:rPr lang="fi-FI" dirty="0"/>
              <a:t>ja osallisuus kommunikoinnissa</a:t>
            </a:r>
            <a:r>
              <a:rPr lang="fi-FI" dirty="0" smtClean="0"/>
              <a:t>. Tehtävänanto.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3-4</a:t>
            </a:r>
            <a:r>
              <a:rPr lang="fi-FI" dirty="0"/>
              <a:t>: </a:t>
            </a:r>
            <a:r>
              <a:rPr lang="fi-FI" dirty="0" smtClean="0"/>
              <a:t>Kosketus. </a:t>
            </a:r>
            <a:r>
              <a:rPr lang="fi-FI" dirty="0"/>
              <a:t>Huumori, asiakkaan tavat ja tottumukset. </a:t>
            </a:r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5-6</a:t>
            </a:r>
            <a:r>
              <a:rPr lang="fi-FI" dirty="0"/>
              <a:t>: </a:t>
            </a:r>
            <a:r>
              <a:rPr lang="fi-FI" dirty="0" smtClean="0"/>
              <a:t>Selkoviestintä.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7-8</a:t>
            </a:r>
            <a:r>
              <a:rPr lang="fi-FI" dirty="0"/>
              <a:t>: </a:t>
            </a:r>
            <a:r>
              <a:rPr lang="fi-FI" dirty="0" smtClean="0"/>
              <a:t>AAC, </a:t>
            </a:r>
            <a:r>
              <a:rPr lang="fi-FI" dirty="0"/>
              <a:t>sanaton </a:t>
            </a:r>
            <a:r>
              <a:rPr lang="fi-FI" dirty="0" smtClean="0"/>
              <a:t>viestintä.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9-10: Teknologia kommunikoinnin </a:t>
            </a:r>
            <a:r>
              <a:rPr lang="fi-FI" dirty="0" smtClean="0"/>
              <a:t>tukena.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11-12</a:t>
            </a:r>
            <a:r>
              <a:rPr lang="fi-FI" dirty="0"/>
              <a:t>: </a:t>
            </a:r>
            <a:r>
              <a:rPr lang="fi-FI" dirty="0" smtClean="0"/>
              <a:t>Vuorovaikutus eri kulttuureista tulevien kanssa.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13-14: Tehtävien palautus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5305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5400" dirty="0" smtClean="0">
                <a:solidFill>
                  <a:prstClr val="black"/>
                </a:solidFill>
                <a:latin typeface="Tw Cen MT" panose="020B0602020104020603"/>
              </a:rPr>
              <a:t/>
            </a:r>
            <a:br>
              <a:rPr lang="fi-FI" sz="5400" dirty="0" smtClean="0">
                <a:solidFill>
                  <a:prstClr val="black"/>
                </a:solidFill>
                <a:latin typeface="Tw Cen MT" panose="020B0602020104020603"/>
              </a:rPr>
            </a:br>
            <a:r>
              <a:rPr lang="fi-FI" sz="5400" dirty="0" smtClean="0">
                <a:solidFill>
                  <a:prstClr val="black"/>
                </a:solidFill>
                <a:latin typeface="Tw Cen MT" panose="020B0602020104020603"/>
              </a:rPr>
              <a:t>Kotihoidon </a:t>
            </a:r>
            <a:r>
              <a:rPr lang="fi-FI" sz="5400" dirty="0">
                <a:solidFill>
                  <a:prstClr val="black"/>
                </a:solidFill>
                <a:latin typeface="Tw Cen MT" panose="020B0602020104020603"/>
              </a:rPr>
              <a:t>asiakasryhmiä</a:t>
            </a:r>
            <a:br>
              <a:rPr lang="fi-FI" sz="5400" dirty="0">
                <a:solidFill>
                  <a:prstClr val="black"/>
                </a:solidFill>
                <a:latin typeface="Tw Cen MT" panose="020B0602020104020603"/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1CADE4"/>
              </a:buCl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prstClr val="black"/>
                </a:solidFill>
                <a:latin typeface="Tw Cen MT" panose="020B0602020104020603"/>
              </a:rPr>
              <a:t> Ikääntyneet</a:t>
            </a:r>
          </a:p>
          <a:p>
            <a:pPr lvl="0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prstClr val="black"/>
                </a:solidFill>
                <a:latin typeface="Tw Cen MT" panose="020B0602020104020603"/>
              </a:rPr>
              <a:t> Eri vammaisryhmiin kuuluvat</a:t>
            </a:r>
          </a:p>
          <a:p>
            <a:pPr lvl="0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prstClr val="black"/>
                </a:solidFill>
                <a:latin typeface="Tw Cen MT" panose="020B0602020104020603"/>
              </a:rPr>
              <a:t> Lapsiperheet, erityislapset</a:t>
            </a:r>
          </a:p>
          <a:p>
            <a:pPr lvl="0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prstClr val="black"/>
                </a:solidFill>
                <a:latin typeface="Tw Cen MT" panose="020B0602020104020603"/>
              </a:rPr>
              <a:t> Maahanmuuttajat</a:t>
            </a:r>
          </a:p>
          <a:p>
            <a:pPr lvl="0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v"/>
            </a:pPr>
            <a:r>
              <a:rPr lang="fi-FI" dirty="0">
                <a:solidFill>
                  <a:prstClr val="black"/>
                </a:solidFill>
                <a:latin typeface="Tw Cen MT" panose="020B0602020104020603"/>
              </a:rPr>
              <a:t> </a:t>
            </a:r>
            <a:r>
              <a:rPr lang="fi-FI" dirty="0" smtClean="0">
                <a:solidFill>
                  <a:prstClr val="black"/>
                </a:solidFill>
                <a:latin typeface="Tw Cen MT" panose="020B0602020104020603"/>
              </a:rPr>
              <a:t>MP-asiakkaat</a:t>
            </a:r>
          </a:p>
          <a:p>
            <a:pPr lvl="0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v"/>
            </a:pPr>
            <a:endParaRPr lang="fi-FI" dirty="0" smtClean="0">
              <a:solidFill>
                <a:prstClr val="black"/>
              </a:solidFill>
              <a:latin typeface="Tw Cen MT" panose="020B0602020104020603"/>
            </a:endParaRPr>
          </a:p>
          <a:p>
            <a:pPr lvl="0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v"/>
            </a:pPr>
            <a:endParaRPr lang="fi-FI" dirty="0" smtClean="0">
              <a:solidFill>
                <a:prstClr val="black"/>
              </a:solidFill>
              <a:latin typeface="Tw Cen MT" panose="020B0602020104020603"/>
            </a:endParaRPr>
          </a:p>
          <a:p>
            <a:pPr marL="91440" lvl="0" indent="-91440"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endParaRPr lang="fi-FI" sz="2200" dirty="0" smtClean="0">
              <a:solidFill>
                <a:prstClr val="black"/>
              </a:solidFill>
              <a:latin typeface="Tw Cen MT" panose="020B0602020104020603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560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ASIAKKAAT, JOTKA TARVITSEVAT TUKEA KOMMUNIKAATIOSSA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fi-FI" dirty="0" smtClean="0"/>
              <a:t> eri </a:t>
            </a:r>
            <a:r>
              <a:rPr lang="fi-FI" dirty="0"/>
              <a:t>vammaisryhmiin kuuluvat, mm. kehitysvammaiset, autistit, afaatikot (=afasia), syntymäkuurot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dirty="0" smtClean="0"/>
              <a:t> kielellinen </a:t>
            </a:r>
            <a:r>
              <a:rPr lang="fi-FI" dirty="0"/>
              <a:t>erityisvaikeus, SLI (= </a:t>
            </a:r>
            <a:r>
              <a:rPr lang="fi-FI" dirty="0" err="1"/>
              <a:t>specific</a:t>
            </a:r>
            <a:r>
              <a:rPr lang="fi-FI" dirty="0"/>
              <a:t> </a:t>
            </a:r>
            <a:r>
              <a:rPr lang="fi-FI" dirty="0" err="1"/>
              <a:t>language</a:t>
            </a:r>
            <a:r>
              <a:rPr lang="fi-FI" dirty="0"/>
              <a:t> </a:t>
            </a:r>
            <a:r>
              <a:rPr lang="fi-FI" dirty="0" err="1"/>
              <a:t>impairment</a:t>
            </a:r>
            <a:r>
              <a:rPr lang="fi-FI" dirty="0"/>
              <a:t>)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dirty="0" smtClean="0"/>
              <a:t> erilaiset </a:t>
            </a:r>
            <a:r>
              <a:rPr lang="fi-FI" dirty="0"/>
              <a:t>oppijat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u="sng" dirty="0" smtClean="0"/>
              <a:t> osa</a:t>
            </a:r>
            <a:r>
              <a:rPr lang="fi-FI" dirty="0" smtClean="0"/>
              <a:t> </a:t>
            </a:r>
            <a:r>
              <a:rPr lang="fi-FI" dirty="0"/>
              <a:t>vanhuksista, mm. muistisairaat ja hyvin vanhat ihmiset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dirty="0" smtClean="0"/>
              <a:t> ihmiset</a:t>
            </a:r>
            <a:r>
              <a:rPr lang="fi-FI" dirty="0"/>
              <a:t>, joiden äidinkieli ei ole suomi.</a:t>
            </a:r>
          </a:p>
        </p:txBody>
      </p:sp>
    </p:spTree>
    <p:extLst>
      <p:ext uri="{BB962C8B-B14F-4D97-AF65-F5344CB8AC3E}">
        <p14:creationId xmlns:p14="http://schemas.microsoft.com/office/powerpoint/2010/main" val="1699113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Hyödyllisiä nettisivuja KOMMUNIKAATION TUKEMISEEN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 Vahvike.fi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 </a:t>
            </a:r>
            <a:r>
              <a:rPr lang="fi-FI" dirty="0" smtClean="0"/>
              <a:t>Papunet.net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 </a:t>
            </a:r>
            <a:r>
              <a:rPr lang="fi-FI" dirty="0" smtClean="0"/>
              <a:t>Verneri.net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 </a:t>
            </a:r>
            <a:r>
              <a:rPr lang="fi-FI" dirty="0" smtClean="0"/>
              <a:t>Viitotturakkaus.fi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 </a:t>
            </a:r>
            <a:r>
              <a:rPr lang="fi-FI" dirty="0" smtClean="0"/>
              <a:t>Selkokeskus.fi</a:t>
            </a:r>
          </a:p>
        </p:txBody>
      </p:sp>
    </p:spTree>
    <p:extLst>
      <p:ext uri="{BB962C8B-B14F-4D97-AF65-F5344CB8AC3E}">
        <p14:creationId xmlns:p14="http://schemas.microsoft.com/office/powerpoint/2010/main" val="251481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171</TotalTime>
  <Words>169</Words>
  <Application>Microsoft Office PowerPoint</Application>
  <PresentationFormat>Laajakuva</PresentationFormat>
  <Paragraphs>34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Tw Cen MT</vt:lpstr>
      <vt:lpstr>Tw Cen MT Condensed</vt:lpstr>
      <vt:lpstr>Wingdings</vt:lpstr>
      <vt:lpstr>Wingdings 3</vt:lpstr>
      <vt:lpstr>Integraali</vt:lpstr>
      <vt:lpstr>Vuorovaikutus kotihoidossa</vt:lpstr>
      <vt:lpstr>sisältö</vt:lpstr>
      <vt:lpstr>aikataulu</vt:lpstr>
      <vt:lpstr> Kotihoidon asiakasryhmiä </vt:lpstr>
      <vt:lpstr>ASIAKKAAT, JOTKA TARVITSEVAT TUKEA KOMMUNIKAATIOSSA</vt:lpstr>
      <vt:lpstr>Hyödyllisiä nettisivuja KOMMUNIKAATION TUKEMISEEN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Vuorovaikutus kotihoidossa</dc:title>
  <dc:creator>Villikka Sanna</dc:creator>
  <cp:lastModifiedBy>Villikka Sanna</cp:lastModifiedBy>
  <cp:revision>12</cp:revision>
  <dcterms:created xsi:type="dcterms:W3CDTF">2019-05-06T05:12:58Z</dcterms:created>
  <dcterms:modified xsi:type="dcterms:W3CDTF">2021-02-05T07:56:46Z</dcterms:modified>
</cp:coreProperties>
</file>