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13.3.2023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9. Ulkomaankauppa − Suomen elinehto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Suomen ulkomaankaupan taseet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lähdekritiikki, kriittinen tulkinta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Suomen ulkomaankaupan taseet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Tutki kuviota. Ovatko väitteet oikein vai väärin? Perustele.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ulkomaankauppa on pitkään ollut alijäämäinen.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Palveluiden vienti on ollut suurempaa kuin niiden tuonti.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vienti on perustunut paljolti tavaravientiin.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Vaihtotase kertoo, että Suomi velkaantui voimakkaasti 1990-luvun jälkipuoliskolla ja 2000-luvun alussa.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Vaihtotaseen perusteella 1990-luvun loppu ja 2000-luvun alku olivat talouden ”kulta-aikaa”.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Kuvion ennuste vuodelle 2021 toteutui.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pic>
        <p:nvPicPr>
          <p:cNvPr id="7" name="Google Shape;77;p16">
            <a:extLst>
              <a:ext uri="{FF2B5EF4-FFF2-40B4-BE49-F238E27FC236}">
                <a16:creationId xmlns:a16="http://schemas.microsoft.com/office/drawing/2014/main" id="{CE73FACC-E6B9-40A6-B375-0B0A1561E83A}"/>
              </a:ext>
            </a:extLst>
          </p:cNvPr>
          <p:cNvPicPr preferRelativeResize="0">
            <a:picLocks noGrp="1" noChangeAspect="1"/>
          </p:cNvPicPr>
          <p:nvPr>
            <p:ph sz="quarter" idx="13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0" y="2592428"/>
            <a:ext cx="12138025" cy="9663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103</Words>
  <Application>Microsoft Office PowerPoint</Application>
  <PresentationFormat>Mukautettu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9. Ulkomaankauppa − Suomen elinehto</vt:lpstr>
      <vt:lpstr>Taitotehtävä: Suomen ulkomaankaupan taseet</vt:lpstr>
      <vt:lpstr>Tehtävässä harjoiteltavat taidot</vt:lpstr>
      <vt:lpstr>Suomen ulkomaankaupan taseet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21</cp:revision>
  <cp:lastPrinted>2017-11-30T08:45:33Z</cp:lastPrinted>
  <dcterms:created xsi:type="dcterms:W3CDTF">2020-05-05T09:10:38Z</dcterms:created>
  <dcterms:modified xsi:type="dcterms:W3CDTF">2023-03-13T17:50:27Z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