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0"/>
  </p:notesMasterIdLst>
  <p:sldIdLst>
    <p:sldId id="269" r:id="rId5"/>
    <p:sldId id="257" r:id="rId6"/>
    <p:sldId id="274" r:id="rId7"/>
    <p:sldId id="281" r:id="rId8"/>
    <p:sldId id="276" r:id="rId9"/>
    <p:sldId id="282" r:id="rId10"/>
    <p:sldId id="258" r:id="rId11"/>
    <p:sldId id="273" r:id="rId12"/>
    <p:sldId id="259" r:id="rId13"/>
    <p:sldId id="272" r:id="rId14"/>
    <p:sldId id="275" r:id="rId15"/>
    <p:sldId id="277" r:id="rId16"/>
    <p:sldId id="279" r:id="rId17"/>
    <p:sldId id="278" r:id="rId18"/>
    <p:sldId id="280" r:id="rId1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5120" userDrawn="1">
          <p15:clr>
            <a:srgbClr val="A4A3A4"/>
          </p15:clr>
        </p15:guide>
        <p15:guide id="3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0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199"/>
    <p:restoredTop sz="94729"/>
  </p:normalViewPr>
  <p:slideViewPr>
    <p:cSldViewPr snapToGrid="0" snapToObjects="1">
      <p:cViewPr>
        <p:scale>
          <a:sx n="59" d="100"/>
          <a:sy n="59" d="100"/>
        </p:scale>
        <p:origin x="-102" y="-708"/>
      </p:cViewPr>
      <p:guideLst>
        <p:guide orient="horz" pos="2160"/>
        <p:guide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EA2B51-8BF5-3F47-BE21-EF67ADC8DF6E}" type="doc">
      <dgm:prSet loTypeId="urn:microsoft.com/office/officeart/2005/8/layout/radial5" loCatId="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5BAAA989-5799-0548-97F3-4579EA69929D}">
      <dgm:prSet phldrT="[Text]"/>
      <dgm:spPr/>
      <dgm:t>
        <a:bodyPr/>
        <a:lstStyle/>
        <a:p>
          <a:r>
            <a:rPr lang="en-US" dirty="0" err="1"/>
            <a:t>Psykologian</a:t>
          </a:r>
          <a:r>
            <a:rPr lang="en-US" dirty="0"/>
            <a:t> </a:t>
          </a:r>
          <a:r>
            <a:rPr lang="en-US" dirty="0" err="1"/>
            <a:t>osa-alueet</a:t>
          </a:r>
          <a:endParaRPr lang="en-US" dirty="0"/>
        </a:p>
      </dgm:t>
    </dgm:pt>
    <dgm:pt modelId="{C76AEB5C-E098-3341-8D3E-E203FD67485B}" type="parTrans" cxnId="{C466E149-FEB5-2B4D-B54B-06E88925C96D}">
      <dgm:prSet/>
      <dgm:spPr/>
      <dgm:t>
        <a:bodyPr/>
        <a:lstStyle/>
        <a:p>
          <a:endParaRPr lang="en-US"/>
        </a:p>
      </dgm:t>
    </dgm:pt>
    <dgm:pt modelId="{2935FA56-2CC4-9D48-979D-28D658055DB0}" type="sibTrans" cxnId="{C466E149-FEB5-2B4D-B54B-06E88925C96D}">
      <dgm:prSet/>
      <dgm:spPr/>
      <dgm:t>
        <a:bodyPr/>
        <a:lstStyle/>
        <a:p>
          <a:endParaRPr lang="en-US"/>
        </a:p>
      </dgm:t>
    </dgm:pt>
    <dgm:pt modelId="{B62C801A-6B81-544F-9632-3177EC251EAE}">
      <dgm:prSet phldrT="[Text]" custT="1"/>
      <dgm:spPr/>
      <dgm:t>
        <a:bodyPr/>
        <a:lstStyle/>
        <a:p>
          <a:r>
            <a:rPr lang="fi-FI" sz="1800" dirty="0"/>
            <a:t>kehitys-psykologia</a:t>
          </a:r>
          <a:endParaRPr lang="en-US" sz="1800" dirty="0"/>
        </a:p>
      </dgm:t>
    </dgm:pt>
    <dgm:pt modelId="{BAE63EAB-CC7F-D946-B412-76B5A5643DC4}" type="parTrans" cxnId="{9610030A-0521-6E48-B9F3-D70DDC91A0AF}">
      <dgm:prSet/>
      <dgm:spPr/>
      <dgm:t>
        <a:bodyPr/>
        <a:lstStyle/>
        <a:p>
          <a:endParaRPr lang="en-US"/>
        </a:p>
      </dgm:t>
    </dgm:pt>
    <dgm:pt modelId="{3DE91818-ACEC-4A4F-A273-7E5578CC3FAF}" type="sibTrans" cxnId="{9610030A-0521-6E48-B9F3-D70DDC91A0AF}">
      <dgm:prSet/>
      <dgm:spPr/>
      <dgm:t>
        <a:bodyPr/>
        <a:lstStyle/>
        <a:p>
          <a:endParaRPr lang="en-US"/>
        </a:p>
      </dgm:t>
    </dgm:pt>
    <dgm:pt modelId="{4ECB30B4-1845-0047-A85C-B38399BAC5B0}">
      <dgm:prSet phldrT="[Text]" custT="1"/>
      <dgm:spPr/>
      <dgm:t>
        <a:bodyPr/>
        <a:lstStyle/>
        <a:p>
          <a:r>
            <a:rPr lang="fi-FI" sz="1800" dirty="0"/>
            <a:t>kognitiivinen psykologia</a:t>
          </a:r>
          <a:endParaRPr lang="en-US" sz="1800" dirty="0"/>
        </a:p>
      </dgm:t>
    </dgm:pt>
    <dgm:pt modelId="{CEA46A49-2858-F245-8FB3-8A6A632428D8}" type="parTrans" cxnId="{3E1EDA7C-E717-BD4E-96C2-E4055612DEFD}">
      <dgm:prSet/>
      <dgm:spPr/>
      <dgm:t>
        <a:bodyPr/>
        <a:lstStyle/>
        <a:p>
          <a:endParaRPr lang="en-US"/>
        </a:p>
      </dgm:t>
    </dgm:pt>
    <dgm:pt modelId="{77ECE1C3-2469-0B4D-90C1-495141607CB2}" type="sibTrans" cxnId="{3E1EDA7C-E717-BD4E-96C2-E4055612DEFD}">
      <dgm:prSet/>
      <dgm:spPr/>
      <dgm:t>
        <a:bodyPr/>
        <a:lstStyle/>
        <a:p>
          <a:endParaRPr lang="en-US"/>
        </a:p>
      </dgm:t>
    </dgm:pt>
    <dgm:pt modelId="{BB3EC342-90E0-774B-BB8E-A93BF50291BB}">
      <dgm:prSet phldrT="[Text]" custT="1"/>
      <dgm:spPr/>
      <dgm:t>
        <a:bodyPr/>
        <a:lstStyle/>
        <a:p>
          <a:r>
            <a:rPr lang="fi-FI" sz="1800" dirty="0"/>
            <a:t>kliininen psykologia</a:t>
          </a:r>
          <a:endParaRPr lang="en-US" sz="1800" dirty="0"/>
        </a:p>
      </dgm:t>
    </dgm:pt>
    <dgm:pt modelId="{AF81BB3A-878D-2F4E-AB78-20EC5D8A2954}" type="parTrans" cxnId="{2E311771-4542-1D42-9E45-543873C9A7DB}">
      <dgm:prSet/>
      <dgm:spPr/>
      <dgm:t>
        <a:bodyPr/>
        <a:lstStyle/>
        <a:p>
          <a:endParaRPr lang="en-US"/>
        </a:p>
      </dgm:t>
    </dgm:pt>
    <dgm:pt modelId="{53C8124E-F485-8B4F-9CD2-7EB86F070262}" type="sibTrans" cxnId="{2E311771-4542-1D42-9E45-543873C9A7DB}">
      <dgm:prSet/>
      <dgm:spPr/>
      <dgm:t>
        <a:bodyPr/>
        <a:lstStyle/>
        <a:p>
          <a:endParaRPr lang="en-US"/>
        </a:p>
      </dgm:t>
    </dgm:pt>
    <dgm:pt modelId="{9E879F61-C01D-E14C-B3C4-03E93489C6E9}">
      <dgm:prSet phldrT="[Text]" custT="1"/>
      <dgm:spPr/>
      <dgm:t>
        <a:bodyPr/>
        <a:lstStyle/>
        <a:p>
          <a:r>
            <a:rPr lang="en-US" sz="1600" dirty="0" err="1"/>
            <a:t>persoonallisuus-psykologia</a:t>
          </a:r>
          <a:endParaRPr lang="en-US" sz="1600" dirty="0"/>
        </a:p>
      </dgm:t>
    </dgm:pt>
    <dgm:pt modelId="{4B50FEB5-5DBD-3342-BCD5-503199C491CB}" type="parTrans" cxnId="{B85F61B7-5D4A-774B-A148-BEF0ADB3784F}">
      <dgm:prSet/>
      <dgm:spPr/>
      <dgm:t>
        <a:bodyPr/>
        <a:lstStyle/>
        <a:p>
          <a:endParaRPr lang="en-US"/>
        </a:p>
      </dgm:t>
    </dgm:pt>
    <dgm:pt modelId="{43848B92-AE89-D141-B562-CE43C2395A3C}" type="sibTrans" cxnId="{B85F61B7-5D4A-774B-A148-BEF0ADB3784F}">
      <dgm:prSet/>
      <dgm:spPr/>
      <dgm:t>
        <a:bodyPr/>
        <a:lstStyle/>
        <a:p>
          <a:endParaRPr lang="en-US"/>
        </a:p>
      </dgm:t>
    </dgm:pt>
    <dgm:pt modelId="{F1D45A5A-3708-C945-9C19-BED62F9BF3B2}">
      <dgm:prSet phldrT="[Text]" custT="1"/>
      <dgm:spPr/>
      <dgm:t>
        <a:bodyPr/>
        <a:lstStyle/>
        <a:p>
          <a:r>
            <a:rPr lang="en-US" sz="1800" dirty="0" err="1"/>
            <a:t>sosiaali-psykologia</a:t>
          </a:r>
          <a:endParaRPr lang="en-US" sz="1800" dirty="0"/>
        </a:p>
      </dgm:t>
    </dgm:pt>
    <dgm:pt modelId="{FC3CAF01-BBB1-4A46-9CA8-A6711A21BA4A}" type="parTrans" cxnId="{ACCC9AE4-85CB-9042-89F3-430ADACFCF78}">
      <dgm:prSet/>
      <dgm:spPr/>
      <dgm:t>
        <a:bodyPr/>
        <a:lstStyle/>
        <a:p>
          <a:endParaRPr lang="en-US"/>
        </a:p>
      </dgm:t>
    </dgm:pt>
    <dgm:pt modelId="{57AB5DAA-FB6A-DB4A-9124-23AB1FF31F90}" type="sibTrans" cxnId="{ACCC9AE4-85CB-9042-89F3-430ADACFCF78}">
      <dgm:prSet/>
      <dgm:spPr/>
      <dgm:t>
        <a:bodyPr/>
        <a:lstStyle/>
        <a:p>
          <a:endParaRPr lang="en-US"/>
        </a:p>
      </dgm:t>
    </dgm:pt>
    <dgm:pt modelId="{9B7B15FF-1489-BA46-8C1A-5C83EE10C554}">
      <dgm:prSet phldrT="[Text]" custT="1"/>
      <dgm:spPr/>
      <dgm:t>
        <a:bodyPr/>
        <a:lstStyle/>
        <a:p>
          <a:r>
            <a:rPr lang="en-US" sz="1800" dirty="0" err="1"/>
            <a:t>työn</a:t>
          </a:r>
          <a:r>
            <a:rPr lang="en-US" sz="1800" dirty="0"/>
            <a:t> ja </a:t>
          </a:r>
          <a:r>
            <a:rPr lang="en-US" sz="1800" dirty="0" err="1"/>
            <a:t>teknologian</a:t>
          </a:r>
          <a:r>
            <a:rPr lang="en-US" sz="1800" dirty="0"/>
            <a:t> </a:t>
          </a:r>
          <a:r>
            <a:rPr lang="en-US" sz="1800" dirty="0" err="1"/>
            <a:t>psykologia</a:t>
          </a:r>
          <a:endParaRPr lang="en-US" sz="1800" dirty="0"/>
        </a:p>
      </dgm:t>
    </dgm:pt>
    <dgm:pt modelId="{0F30C2F6-84D1-ED40-918B-223795C838A1}" type="parTrans" cxnId="{FBEE9F96-25BB-6F45-AAC5-2AB4EEEED64F}">
      <dgm:prSet/>
      <dgm:spPr/>
      <dgm:t>
        <a:bodyPr/>
        <a:lstStyle/>
        <a:p>
          <a:endParaRPr lang="en-US"/>
        </a:p>
      </dgm:t>
    </dgm:pt>
    <dgm:pt modelId="{02F7C5D0-72F1-4F4E-A6B3-613A7F87A896}" type="sibTrans" cxnId="{FBEE9F96-25BB-6F45-AAC5-2AB4EEEED64F}">
      <dgm:prSet/>
      <dgm:spPr/>
      <dgm:t>
        <a:bodyPr/>
        <a:lstStyle/>
        <a:p>
          <a:endParaRPr lang="en-US"/>
        </a:p>
      </dgm:t>
    </dgm:pt>
    <dgm:pt modelId="{27910A83-B19F-B443-9D66-035E6B17812F}">
      <dgm:prSet phldrT="[Text]" custT="1"/>
      <dgm:spPr/>
      <dgm:t>
        <a:bodyPr/>
        <a:lstStyle/>
        <a:p>
          <a:r>
            <a:rPr lang="en-US" sz="1800" dirty="0"/>
            <a:t>media-</a:t>
          </a:r>
          <a:r>
            <a:rPr lang="en-US" sz="1800" dirty="0" err="1"/>
            <a:t>psykologia</a:t>
          </a:r>
          <a:endParaRPr lang="en-US" sz="1800" dirty="0"/>
        </a:p>
      </dgm:t>
    </dgm:pt>
    <dgm:pt modelId="{D81C2354-86EC-684C-9E44-1D3AA0AAD2F4}" type="parTrans" cxnId="{76DBABF7-258C-9041-A7D6-778301EF8BAB}">
      <dgm:prSet/>
      <dgm:spPr/>
      <dgm:t>
        <a:bodyPr/>
        <a:lstStyle/>
        <a:p>
          <a:endParaRPr lang="en-US"/>
        </a:p>
      </dgm:t>
    </dgm:pt>
    <dgm:pt modelId="{047DEB1D-C03A-074A-AC9F-67F3FD1B232D}" type="sibTrans" cxnId="{76DBABF7-258C-9041-A7D6-778301EF8BAB}">
      <dgm:prSet/>
      <dgm:spPr/>
      <dgm:t>
        <a:bodyPr/>
        <a:lstStyle/>
        <a:p>
          <a:endParaRPr lang="en-US"/>
        </a:p>
      </dgm:t>
    </dgm:pt>
    <dgm:pt modelId="{58489BDD-4CC8-2749-8DE7-60A641F0A71B}">
      <dgm:prSet phldrT="[Text]" custT="1"/>
      <dgm:spPr/>
      <dgm:t>
        <a:bodyPr/>
        <a:lstStyle/>
        <a:p>
          <a:r>
            <a:rPr lang="en-US" sz="1800" dirty="0" err="1"/>
            <a:t>liikenne-psykologia</a:t>
          </a:r>
          <a:endParaRPr lang="en-US" sz="1800" dirty="0"/>
        </a:p>
      </dgm:t>
    </dgm:pt>
    <dgm:pt modelId="{A3A4B4C8-8C0B-D94E-8749-F972C14658C0}" type="parTrans" cxnId="{732B9120-21D7-4148-947E-92BB88EDC01A}">
      <dgm:prSet/>
      <dgm:spPr/>
      <dgm:t>
        <a:bodyPr/>
        <a:lstStyle/>
        <a:p>
          <a:endParaRPr lang="en-US"/>
        </a:p>
      </dgm:t>
    </dgm:pt>
    <dgm:pt modelId="{29FD3211-7793-8A46-B937-034D3FC9D0D8}" type="sibTrans" cxnId="{732B9120-21D7-4148-947E-92BB88EDC01A}">
      <dgm:prSet/>
      <dgm:spPr/>
      <dgm:t>
        <a:bodyPr/>
        <a:lstStyle/>
        <a:p>
          <a:endParaRPr lang="en-US"/>
        </a:p>
      </dgm:t>
    </dgm:pt>
    <dgm:pt modelId="{59D632F0-C386-0E48-9E86-9C1E58066C28}" type="pres">
      <dgm:prSet presAssocID="{C8EA2B51-8BF5-3F47-BE21-EF67ADC8DF6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A8E436EB-A46F-2D4F-BD97-D418EE7941BC}" type="pres">
      <dgm:prSet presAssocID="{5BAAA989-5799-0548-97F3-4579EA69929D}" presName="centerShape" presStyleLbl="node0" presStyleIdx="0" presStyleCnt="1" custScaleX="125593" custScaleY="118313"/>
      <dgm:spPr/>
      <dgm:t>
        <a:bodyPr/>
        <a:lstStyle/>
        <a:p>
          <a:endParaRPr lang="fi-FI"/>
        </a:p>
      </dgm:t>
    </dgm:pt>
    <dgm:pt modelId="{D9FA5EAB-713A-1242-ACFF-65F404F415F8}" type="pres">
      <dgm:prSet presAssocID="{BAE63EAB-CC7F-D946-B412-76B5A5643DC4}" presName="parTrans" presStyleLbl="sibTrans2D1" presStyleIdx="0" presStyleCnt="8"/>
      <dgm:spPr/>
      <dgm:t>
        <a:bodyPr/>
        <a:lstStyle/>
        <a:p>
          <a:endParaRPr lang="fi-FI"/>
        </a:p>
      </dgm:t>
    </dgm:pt>
    <dgm:pt modelId="{021E503A-3BC9-B046-8AF1-A518C454E752}" type="pres">
      <dgm:prSet presAssocID="{BAE63EAB-CC7F-D946-B412-76B5A5643DC4}" presName="connectorText" presStyleLbl="sibTrans2D1" presStyleIdx="0" presStyleCnt="8"/>
      <dgm:spPr/>
      <dgm:t>
        <a:bodyPr/>
        <a:lstStyle/>
        <a:p>
          <a:endParaRPr lang="fi-FI"/>
        </a:p>
      </dgm:t>
    </dgm:pt>
    <dgm:pt modelId="{8ADD79E7-CB1A-8142-9EBA-FA0D00342F04}" type="pres">
      <dgm:prSet presAssocID="{B62C801A-6B81-544F-9632-3177EC251EAE}" presName="node" presStyleLbl="node1" presStyleIdx="0" presStyleCnt="8" custScaleX="114541" custScaleY="10912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3E47A7E-5AC6-844C-8C61-19BE54DEB395}" type="pres">
      <dgm:prSet presAssocID="{CEA46A49-2858-F245-8FB3-8A6A632428D8}" presName="parTrans" presStyleLbl="sibTrans2D1" presStyleIdx="1" presStyleCnt="8"/>
      <dgm:spPr/>
      <dgm:t>
        <a:bodyPr/>
        <a:lstStyle/>
        <a:p>
          <a:endParaRPr lang="fi-FI"/>
        </a:p>
      </dgm:t>
    </dgm:pt>
    <dgm:pt modelId="{F8CF9AC2-E54F-E24F-8CC5-13F1FB2A7590}" type="pres">
      <dgm:prSet presAssocID="{CEA46A49-2858-F245-8FB3-8A6A632428D8}" presName="connectorText" presStyleLbl="sibTrans2D1" presStyleIdx="1" presStyleCnt="8"/>
      <dgm:spPr/>
      <dgm:t>
        <a:bodyPr/>
        <a:lstStyle/>
        <a:p>
          <a:endParaRPr lang="fi-FI"/>
        </a:p>
      </dgm:t>
    </dgm:pt>
    <dgm:pt modelId="{B6CC4981-8EA0-414B-80C7-858C08E365B0}" type="pres">
      <dgm:prSet presAssocID="{4ECB30B4-1845-0047-A85C-B38399BAC5B0}" presName="node" presStyleLbl="node1" presStyleIdx="1" presStyleCnt="8" custScaleX="137557" custScaleY="121442" custRadScaleRad="101576" custRadScaleInc="1112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467903B-D162-F845-B900-11E5AF39B002}" type="pres">
      <dgm:prSet presAssocID="{AF81BB3A-878D-2F4E-AB78-20EC5D8A2954}" presName="parTrans" presStyleLbl="sibTrans2D1" presStyleIdx="2" presStyleCnt="8"/>
      <dgm:spPr/>
      <dgm:t>
        <a:bodyPr/>
        <a:lstStyle/>
        <a:p>
          <a:endParaRPr lang="fi-FI"/>
        </a:p>
      </dgm:t>
    </dgm:pt>
    <dgm:pt modelId="{DDCB548D-196B-1F48-A42A-A443143A0414}" type="pres">
      <dgm:prSet presAssocID="{AF81BB3A-878D-2F4E-AB78-20EC5D8A2954}" presName="connectorText" presStyleLbl="sibTrans2D1" presStyleIdx="2" presStyleCnt="8"/>
      <dgm:spPr/>
      <dgm:t>
        <a:bodyPr/>
        <a:lstStyle/>
        <a:p>
          <a:endParaRPr lang="fi-FI"/>
        </a:p>
      </dgm:t>
    </dgm:pt>
    <dgm:pt modelId="{94015B02-6487-E140-AD4C-75DA32B266E7}" type="pres">
      <dgm:prSet presAssocID="{BB3EC342-90E0-774B-BB8E-A93BF50291BB}" presName="node" presStyleLbl="node1" presStyleIdx="2" presStyleCnt="8" custScaleX="112299" custScaleY="10765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F481C59-6E8B-4A43-8006-DCB75AEA810F}" type="pres">
      <dgm:prSet presAssocID="{4B50FEB5-5DBD-3342-BCD5-503199C491CB}" presName="parTrans" presStyleLbl="sibTrans2D1" presStyleIdx="3" presStyleCnt="8"/>
      <dgm:spPr/>
      <dgm:t>
        <a:bodyPr/>
        <a:lstStyle/>
        <a:p>
          <a:endParaRPr lang="fi-FI"/>
        </a:p>
      </dgm:t>
    </dgm:pt>
    <dgm:pt modelId="{C0B0AFF4-8D78-B043-AB87-89DB023B8248}" type="pres">
      <dgm:prSet presAssocID="{4B50FEB5-5DBD-3342-BCD5-503199C491CB}" presName="connectorText" presStyleLbl="sibTrans2D1" presStyleIdx="3" presStyleCnt="8"/>
      <dgm:spPr/>
      <dgm:t>
        <a:bodyPr/>
        <a:lstStyle/>
        <a:p>
          <a:endParaRPr lang="fi-FI"/>
        </a:p>
      </dgm:t>
    </dgm:pt>
    <dgm:pt modelId="{689F1082-8173-9245-8DF6-678A81721A86}" type="pres">
      <dgm:prSet presAssocID="{9E879F61-C01D-E14C-B3C4-03E93489C6E9}" presName="node" presStyleLbl="node1" presStyleIdx="3" presStyleCnt="8" custScaleX="144671" custScaleY="125048" custRadScaleRad="103407" custRadScaleInc="-1001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ADAACDD-47DE-8049-B488-849BA09597B9}" type="pres">
      <dgm:prSet presAssocID="{FC3CAF01-BBB1-4A46-9CA8-A6711A21BA4A}" presName="parTrans" presStyleLbl="sibTrans2D1" presStyleIdx="4" presStyleCnt="8"/>
      <dgm:spPr/>
      <dgm:t>
        <a:bodyPr/>
        <a:lstStyle/>
        <a:p>
          <a:endParaRPr lang="fi-FI"/>
        </a:p>
      </dgm:t>
    </dgm:pt>
    <dgm:pt modelId="{3F88E686-26F6-F54B-BA22-463393460584}" type="pres">
      <dgm:prSet presAssocID="{FC3CAF01-BBB1-4A46-9CA8-A6711A21BA4A}" presName="connectorText" presStyleLbl="sibTrans2D1" presStyleIdx="4" presStyleCnt="8"/>
      <dgm:spPr/>
      <dgm:t>
        <a:bodyPr/>
        <a:lstStyle/>
        <a:p>
          <a:endParaRPr lang="fi-FI"/>
        </a:p>
      </dgm:t>
    </dgm:pt>
    <dgm:pt modelId="{BDDE47AA-6B8B-944D-BDB8-3A614815AA4C}" type="pres">
      <dgm:prSet presAssocID="{F1D45A5A-3708-C945-9C19-BED62F9BF3B2}" presName="node" presStyleLbl="node1" presStyleIdx="4" presStyleCnt="8" custScaleX="113097" custScaleY="11256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077919E-624B-5041-9F09-FD849B156948}" type="pres">
      <dgm:prSet presAssocID="{0F30C2F6-84D1-ED40-918B-223795C838A1}" presName="parTrans" presStyleLbl="sibTrans2D1" presStyleIdx="5" presStyleCnt="8"/>
      <dgm:spPr/>
      <dgm:t>
        <a:bodyPr/>
        <a:lstStyle/>
        <a:p>
          <a:endParaRPr lang="fi-FI"/>
        </a:p>
      </dgm:t>
    </dgm:pt>
    <dgm:pt modelId="{AF392130-54ED-6E47-8433-BDFAF22A4721}" type="pres">
      <dgm:prSet presAssocID="{0F30C2F6-84D1-ED40-918B-223795C838A1}" presName="connectorText" presStyleLbl="sibTrans2D1" presStyleIdx="5" presStyleCnt="8"/>
      <dgm:spPr/>
      <dgm:t>
        <a:bodyPr/>
        <a:lstStyle/>
        <a:p>
          <a:endParaRPr lang="fi-FI"/>
        </a:p>
      </dgm:t>
    </dgm:pt>
    <dgm:pt modelId="{BD1384CD-9041-944B-A87D-816473100DE5}" type="pres">
      <dgm:prSet presAssocID="{9B7B15FF-1489-BA46-8C1A-5C83EE10C554}" presName="node" presStyleLbl="node1" presStyleIdx="5" presStyleCnt="8" custScaleX="117660" custScaleY="11082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23127F9-BE28-2F46-9705-F5348617EA92}" type="pres">
      <dgm:prSet presAssocID="{D81C2354-86EC-684C-9E44-1D3AA0AAD2F4}" presName="parTrans" presStyleLbl="sibTrans2D1" presStyleIdx="6" presStyleCnt="8"/>
      <dgm:spPr/>
      <dgm:t>
        <a:bodyPr/>
        <a:lstStyle/>
        <a:p>
          <a:endParaRPr lang="fi-FI"/>
        </a:p>
      </dgm:t>
    </dgm:pt>
    <dgm:pt modelId="{EE28A4E5-68C4-C84D-B592-D98C393C0C15}" type="pres">
      <dgm:prSet presAssocID="{D81C2354-86EC-684C-9E44-1D3AA0AAD2F4}" presName="connectorText" presStyleLbl="sibTrans2D1" presStyleIdx="6" presStyleCnt="8"/>
      <dgm:spPr/>
      <dgm:t>
        <a:bodyPr/>
        <a:lstStyle/>
        <a:p>
          <a:endParaRPr lang="fi-FI"/>
        </a:p>
      </dgm:t>
    </dgm:pt>
    <dgm:pt modelId="{6AA5181F-5F6D-A648-8BAC-F2DEA7112BBF}" type="pres">
      <dgm:prSet presAssocID="{27910A83-B19F-B443-9D66-035E6B17812F}" presName="node" presStyleLbl="node1" presStyleIdx="6" presStyleCnt="8" custScaleX="112934" custScaleY="10770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AA244E1-CCC4-3A46-AD88-C55569759593}" type="pres">
      <dgm:prSet presAssocID="{A3A4B4C8-8C0B-D94E-8749-F972C14658C0}" presName="parTrans" presStyleLbl="sibTrans2D1" presStyleIdx="7" presStyleCnt="8"/>
      <dgm:spPr/>
      <dgm:t>
        <a:bodyPr/>
        <a:lstStyle/>
        <a:p>
          <a:endParaRPr lang="fi-FI"/>
        </a:p>
      </dgm:t>
    </dgm:pt>
    <dgm:pt modelId="{5A2CD4FC-074F-B24E-9030-28DE57EBB467}" type="pres">
      <dgm:prSet presAssocID="{A3A4B4C8-8C0B-D94E-8749-F972C14658C0}" presName="connectorText" presStyleLbl="sibTrans2D1" presStyleIdx="7" presStyleCnt="8"/>
      <dgm:spPr/>
      <dgm:t>
        <a:bodyPr/>
        <a:lstStyle/>
        <a:p>
          <a:endParaRPr lang="fi-FI"/>
        </a:p>
      </dgm:t>
    </dgm:pt>
    <dgm:pt modelId="{4639C16F-AE6A-D249-9C51-8ABBB244F814}" type="pres">
      <dgm:prSet presAssocID="{58489BDD-4CC8-2749-8DE7-60A641F0A71B}" presName="node" presStyleLbl="node1" presStyleIdx="7" presStyleCnt="8" custScaleX="110651" custScaleY="10475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732B9120-21D7-4148-947E-92BB88EDC01A}" srcId="{5BAAA989-5799-0548-97F3-4579EA69929D}" destId="{58489BDD-4CC8-2749-8DE7-60A641F0A71B}" srcOrd="7" destOrd="0" parTransId="{A3A4B4C8-8C0B-D94E-8749-F972C14658C0}" sibTransId="{29FD3211-7793-8A46-B937-034D3FC9D0D8}"/>
    <dgm:cxn modelId="{0CF4716C-041B-1142-8241-4C96C1FDD926}" type="presOf" srcId="{A3A4B4C8-8C0B-D94E-8749-F972C14658C0}" destId="{5A2CD4FC-074F-B24E-9030-28DE57EBB467}" srcOrd="1" destOrd="0" presId="urn:microsoft.com/office/officeart/2005/8/layout/radial5"/>
    <dgm:cxn modelId="{155922FE-EBED-5848-9DEF-2D4D82F84843}" type="presOf" srcId="{0F30C2F6-84D1-ED40-918B-223795C838A1}" destId="{AF392130-54ED-6E47-8433-BDFAF22A4721}" srcOrd="1" destOrd="0" presId="urn:microsoft.com/office/officeart/2005/8/layout/radial5"/>
    <dgm:cxn modelId="{47A14BCC-736A-6B46-ACA4-7C815B7433C3}" type="presOf" srcId="{D81C2354-86EC-684C-9E44-1D3AA0AAD2F4}" destId="{723127F9-BE28-2F46-9705-F5348617EA92}" srcOrd="0" destOrd="0" presId="urn:microsoft.com/office/officeart/2005/8/layout/radial5"/>
    <dgm:cxn modelId="{E1FC0077-01B2-544C-A42F-8B992F5E4B0A}" type="presOf" srcId="{CEA46A49-2858-F245-8FB3-8A6A632428D8}" destId="{F8CF9AC2-E54F-E24F-8CC5-13F1FB2A7590}" srcOrd="1" destOrd="0" presId="urn:microsoft.com/office/officeart/2005/8/layout/radial5"/>
    <dgm:cxn modelId="{BB4E5A6F-D1F4-1246-B793-5AB3CC4939C5}" type="presOf" srcId="{FC3CAF01-BBB1-4A46-9CA8-A6711A21BA4A}" destId="{EADAACDD-47DE-8049-B488-849BA09597B9}" srcOrd="0" destOrd="0" presId="urn:microsoft.com/office/officeart/2005/8/layout/radial5"/>
    <dgm:cxn modelId="{2E311771-4542-1D42-9E45-543873C9A7DB}" srcId="{5BAAA989-5799-0548-97F3-4579EA69929D}" destId="{BB3EC342-90E0-774B-BB8E-A93BF50291BB}" srcOrd="2" destOrd="0" parTransId="{AF81BB3A-878D-2F4E-AB78-20EC5D8A2954}" sibTransId="{53C8124E-F485-8B4F-9CD2-7EB86F070262}"/>
    <dgm:cxn modelId="{9610030A-0521-6E48-B9F3-D70DDC91A0AF}" srcId="{5BAAA989-5799-0548-97F3-4579EA69929D}" destId="{B62C801A-6B81-544F-9632-3177EC251EAE}" srcOrd="0" destOrd="0" parTransId="{BAE63EAB-CC7F-D946-B412-76B5A5643DC4}" sibTransId="{3DE91818-ACEC-4A4F-A273-7E5578CC3FAF}"/>
    <dgm:cxn modelId="{3887BD5E-01E6-1A43-A700-F340233E046D}" type="presOf" srcId="{CEA46A49-2858-F245-8FB3-8A6A632428D8}" destId="{C3E47A7E-5AC6-844C-8C61-19BE54DEB395}" srcOrd="0" destOrd="0" presId="urn:microsoft.com/office/officeart/2005/8/layout/radial5"/>
    <dgm:cxn modelId="{54AB50D2-9E05-BC48-A32F-78A2FA05CA39}" type="presOf" srcId="{9E879F61-C01D-E14C-B3C4-03E93489C6E9}" destId="{689F1082-8173-9245-8DF6-678A81721A86}" srcOrd="0" destOrd="0" presId="urn:microsoft.com/office/officeart/2005/8/layout/radial5"/>
    <dgm:cxn modelId="{28AEA063-BF17-A74A-A3BF-36F6AD83A409}" type="presOf" srcId="{D81C2354-86EC-684C-9E44-1D3AA0AAD2F4}" destId="{EE28A4E5-68C4-C84D-B592-D98C393C0C15}" srcOrd="1" destOrd="0" presId="urn:microsoft.com/office/officeart/2005/8/layout/radial5"/>
    <dgm:cxn modelId="{C034E4E8-98E9-A74D-90BC-E2734AA5CB49}" type="presOf" srcId="{BAE63EAB-CC7F-D946-B412-76B5A5643DC4}" destId="{021E503A-3BC9-B046-8AF1-A518C454E752}" srcOrd="1" destOrd="0" presId="urn:microsoft.com/office/officeart/2005/8/layout/radial5"/>
    <dgm:cxn modelId="{85F96D57-92E8-4045-8961-72BA0A9BB95E}" type="presOf" srcId="{5BAAA989-5799-0548-97F3-4579EA69929D}" destId="{A8E436EB-A46F-2D4F-BD97-D418EE7941BC}" srcOrd="0" destOrd="0" presId="urn:microsoft.com/office/officeart/2005/8/layout/radial5"/>
    <dgm:cxn modelId="{8CC99299-DB52-644A-980F-A8E6EE114D18}" type="presOf" srcId="{F1D45A5A-3708-C945-9C19-BED62F9BF3B2}" destId="{BDDE47AA-6B8B-944D-BDB8-3A614815AA4C}" srcOrd="0" destOrd="0" presId="urn:microsoft.com/office/officeart/2005/8/layout/radial5"/>
    <dgm:cxn modelId="{F6C5AE39-E620-9C4F-9CF2-9055CB80571A}" type="presOf" srcId="{9B7B15FF-1489-BA46-8C1A-5C83EE10C554}" destId="{BD1384CD-9041-944B-A87D-816473100DE5}" srcOrd="0" destOrd="0" presId="urn:microsoft.com/office/officeart/2005/8/layout/radial5"/>
    <dgm:cxn modelId="{193531E0-4514-6344-8735-59B2D172FC15}" type="presOf" srcId="{BAE63EAB-CC7F-D946-B412-76B5A5643DC4}" destId="{D9FA5EAB-713A-1242-ACFF-65F404F415F8}" srcOrd="0" destOrd="0" presId="urn:microsoft.com/office/officeart/2005/8/layout/radial5"/>
    <dgm:cxn modelId="{FBEE9F96-25BB-6F45-AAC5-2AB4EEEED64F}" srcId="{5BAAA989-5799-0548-97F3-4579EA69929D}" destId="{9B7B15FF-1489-BA46-8C1A-5C83EE10C554}" srcOrd="5" destOrd="0" parTransId="{0F30C2F6-84D1-ED40-918B-223795C838A1}" sibTransId="{02F7C5D0-72F1-4F4E-A6B3-613A7F87A896}"/>
    <dgm:cxn modelId="{693167ED-C21F-784B-B147-62909966A90E}" type="presOf" srcId="{AF81BB3A-878D-2F4E-AB78-20EC5D8A2954}" destId="{DDCB548D-196B-1F48-A42A-A443143A0414}" srcOrd="1" destOrd="0" presId="urn:microsoft.com/office/officeart/2005/8/layout/radial5"/>
    <dgm:cxn modelId="{62C514DB-74EA-CB44-8E05-EB6AD12CA94F}" type="presOf" srcId="{4B50FEB5-5DBD-3342-BCD5-503199C491CB}" destId="{C0B0AFF4-8D78-B043-AB87-89DB023B8248}" srcOrd="1" destOrd="0" presId="urn:microsoft.com/office/officeart/2005/8/layout/radial5"/>
    <dgm:cxn modelId="{ACCC9AE4-85CB-9042-89F3-430ADACFCF78}" srcId="{5BAAA989-5799-0548-97F3-4579EA69929D}" destId="{F1D45A5A-3708-C945-9C19-BED62F9BF3B2}" srcOrd="4" destOrd="0" parTransId="{FC3CAF01-BBB1-4A46-9CA8-A6711A21BA4A}" sibTransId="{57AB5DAA-FB6A-DB4A-9124-23AB1FF31F90}"/>
    <dgm:cxn modelId="{B85F61B7-5D4A-774B-A148-BEF0ADB3784F}" srcId="{5BAAA989-5799-0548-97F3-4579EA69929D}" destId="{9E879F61-C01D-E14C-B3C4-03E93489C6E9}" srcOrd="3" destOrd="0" parTransId="{4B50FEB5-5DBD-3342-BCD5-503199C491CB}" sibTransId="{43848B92-AE89-D141-B562-CE43C2395A3C}"/>
    <dgm:cxn modelId="{3E1EDA7C-E717-BD4E-96C2-E4055612DEFD}" srcId="{5BAAA989-5799-0548-97F3-4579EA69929D}" destId="{4ECB30B4-1845-0047-A85C-B38399BAC5B0}" srcOrd="1" destOrd="0" parTransId="{CEA46A49-2858-F245-8FB3-8A6A632428D8}" sibTransId="{77ECE1C3-2469-0B4D-90C1-495141607CB2}"/>
    <dgm:cxn modelId="{76DBABF7-258C-9041-A7D6-778301EF8BAB}" srcId="{5BAAA989-5799-0548-97F3-4579EA69929D}" destId="{27910A83-B19F-B443-9D66-035E6B17812F}" srcOrd="6" destOrd="0" parTransId="{D81C2354-86EC-684C-9E44-1D3AA0AAD2F4}" sibTransId="{047DEB1D-C03A-074A-AC9F-67F3FD1B232D}"/>
    <dgm:cxn modelId="{BD5FAB7B-6CB7-484C-AC6D-7BD0B2D17855}" type="presOf" srcId="{58489BDD-4CC8-2749-8DE7-60A641F0A71B}" destId="{4639C16F-AE6A-D249-9C51-8ABBB244F814}" srcOrd="0" destOrd="0" presId="urn:microsoft.com/office/officeart/2005/8/layout/radial5"/>
    <dgm:cxn modelId="{C2C14515-A3A3-EB4B-8D60-6E3A7250EC2D}" type="presOf" srcId="{0F30C2F6-84D1-ED40-918B-223795C838A1}" destId="{A077919E-624B-5041-9F09-FD849B156948}" srcOrd="0" destOrd="0" presId="urn:microsoft.com/office/officeart/2005/8/layout/radial5"/>
    <dgm:cxn modelId="{C466E149-FEB5-2B4D-B54B-06E88925C96D}" srcId="{C8EA2B51-8BF5-3F47-BE21-EF67ADC8DF6E}" destId="{5BAAA989-5799-0548-97F3-4579EA69929D}" srcOrd="0" destOrd="0" parTransId="{C76AEB5C-E098-3341-8D3E-E203FD67485B}" sibTransId="{2935FA56-2CC4-9D48-979D-28D658055DB0}"/>
    <dgm:cxn modelId="{5217739A-131A-8F4F-854D-C8B5515B941F}" type="presOf" srcId="{FC3CAF01-BBB1-4A46-9CA8-A6711A21BA4A}" destId="{3F88E686-26F6-F54B-BA22-463393460584}" srcOrd="1" destOrd="0" presId="urn:microsoft.com/office/officeart/2005/8/layout/radial5"/>
    <dgm:cxn modelId="{B6D59D4A-7C21-E04E-961D-9F5EC2B6FE8F}" type="presOf" srcId="{C8EA2B51-8BF5-3F47-BE21-EF67ADC8DF6E}" destId="{59D632F0-C386-0E48-9E86-9C1E58066C28}" srcOrd="0" destOrd="0" presId="urn:microsoft.com/office/officeart/2005/8/layout/radial5"/>
    <dgm:cxn modelId="{AE71E50F-3AFF-7843-9D66-084AB47309B0}" type="presOf" srcId="{27910A83-B19F-B443-9D66-035E6B17812F}" destId="{6AA5181F-5F6D-A648-8BAC-F2DEA7112BBF}" srcOrd="0" destOrd="0" presId="urn:microsoft.com/office/officeart/2005/8/layout/radial5"/>
    <dgm:cxn modelId="{FC2FB32A-A8AB-CC43-8DC0-F0E39C256706}" type="presOf" srcId="{4ECB30B4-1845-0047-A85C-B38399BAC5B0}" destId="{B6CC4981-8EA0-414B-80C7-858C08E365B0}" srcOrd="0" destOrd="0" presId="urn:microsoft.com/office/officeart/2005/8/layout/radial5"/>
    <dgm:cxn modelId="{7A850908-A7E1-334E-9AA5-D021AD4AA3AE}" type="presOf" srcId="{AF81BB3A-878D-2F4E-AB78-20EC5D8A2954}" destId="{4467903B-D162-F845-B900-11E5AF39B002}" srcOrd="0" destOrd="0" presId="urn:microsoft.com/office/officeart/2005/8/layout/radial5"/>
    <dgm:cxn modelId="{050C1D32-B641-554D-9530-D1C112C55CEF}" type="presOf" srcId="{B62C801A-6B81-544F-9632-3177EC251EAE}" destId="{8ADD79E7-CB1A-8142-9EBA-FA0D00342F04}" srcOrd="0" destOrd="0" presId="urn:microsoft.com/office/officeart/2005/8/layout/radial5"/>
    <dgm:cxn modelId="{A5FA1111-7DE6-6E48-9226-25B1D3F06195}" type="presOf" srcId="{A3A4B4C8-8C0B-D94E-8749-F972C14658C0}" destId="{8AA244E1-CCC4-3A46-AD88-C55569759593}" srcOrd="0" destOrd="0" presId="urn:microsoft.com/office/officeart/2005/8/layout/radial5"/>
    <dgm:cxn modelId="{A9912942-64BD-B44B-A4EA-397286201301}" type="presOf" srcId="{BB3EC342-90E0-774B-BB8E-A93BF50291BB}" destId="{94015B02-6487-E140-AD4C-75DA32B266E7}" srcOrd="0" destOrd="0" presId="urn:microsoft.com/office/officeart/2005/8/layout/radial5"/>
    <dgm:cxn modelId="{C74E6C77-4696-BC4B-87F8-B4F7AD73E0A4}" type="presOf" srcId="{4B50FEB5-5DBD-3342-BCD5-503199C491CB}" destId="{EF481C59-6E8B-4A43-8006-DCB75AEA810F}" srcOrd="0" destOrd="0" presId="urn:microsoft.com/office/officeart/2005/8/layout/radial5"/>
    <dgm:cxn modelId="{6E88C3AA-760A-994B-A021-173610CC9831}" type="presParOf" srcId="{59D632F0-C386-0E48-9E86-9C1E58066C28}" destId="{A8E436EB-A46F-2D4F-BD97-D418EE7941BC}" srcOrd="0" destOrd="0" presId="urn:microsoft.com/office/officeart/2005/8/layout/radial5"/>
    <dgm:cxn modelId="{0C5C10BC-1BDC-6649-B138-44841C918ED0}" type="presParOf" srcId="{59D632F0-C386-0E48-9E86-9C1E58066C28}" destId="{D9FA5EAB-713A-1242-ACFF-65F404F415F8}" srcOrd="1" destOrd="0" presId="urn:microsoft.com/office/officeart/2005/8/layout/radial5"/>
    <dgm:cxn modelId="{EAB9EE74-B067-094B-94B7-F78614CF67AC}" type="presParOf" srcId="{D9FA5EAB-713A-1242-ACFF-65F404F415F8}" destId="{021E503A-3BC9-B046-8AF1-A518C454E752}" srcOrd="0" destOrd="0" presId="urn:microsoft.com/office/officeart/2005/8/layout/radial5"/>
    <dgm:cxn modelId="{017F5FCC-C4D8-7647-A937-267A6058FC89}" type="presParOf" srcId="{59D632F0-C386-0E48-9E86-9C1E58066C28}" destId="{8ADD79E7-CB1A-8142-9EBA-FA0D00342F04}" srcOrd="2" destOrd="0" presId="urn:microsoft.com/office/officeart/2005/8/layout/radial5"/>
    <dgm:cxn modelId="{8A231007-85BE-624F-9B74-9D2F3E6F9AFA}" type="presParOf" srcId="{59D632F0-C386-0E48-9E86-9C1E58066C28}" destId="{C3E47A7E-5AC6-844C-8C61-19BE54DEB395}" srcOrd="3" destOrd="0" presId="urn:microsoft.com/office/officeart/2005/8/layout/radial5"/>
    <dgm:cxn modelId="{4B4910D5-7AAA-9D40-9B05-FB96E6519B76}" type="presParOf" srcId="{C3E47A7E-5AC6-844C-8C61-19BE54DEB395}" destId="{F8CF9AC2-E54F-E24F-8CC5-13F1FB2A7590}" srcOrd="0" destOrd="0" presId="urn:microsoft.com/office/officeart/2005/8/layout/radial5"/>
    <dgm:cxn modelId="{B1B17E10-318A-844F-9F37-428143925D2A}" type="presParOf" srcId="{59D632F0-C386-0E48-9E86-9C1E58066C28}" destId="{B6CC4981-8EA0-414B-80C7-858C08E365B0}" srcOrd="4" destOrd="0" presId="urn:microsoft.com/office/officeart/2005/8/layout/radial5"/>
    <dgm:cxn modelId="{68A2B848-4B32-1649-AC1F-E25723DD82A6}" type="presParOf" srcId="{59D632F0-C386-0E48-9E86-9C1E58066C28}" destId="{4467903B-D162-F845-B900-11E5AF39B002}" srcOrd="5" destOrd="0" presId="urn:microsoft.com/office/officeart/2005/8/layout/radial5"/>
    <dgm:cxn modelId="{0ABB8B1E-5750-5B4B-A2FB-6A776F18FE27}" type="presParOf" srcId="{4467903B-D162-F845-B900-11E5AF39B002}" destId="{DDCB548D-196B-1F48-A42A-A443143A0414}" srcOrd="0" destOrd="0" presId="urn:microsoft.com/office/officeart/2005/8/layout/radial5"/>
    <dgm:cxn modelId="{97501D24-7D82-344E-8213-6A3E24D67DDC}" type="presParOf" srcId="{59D632F0-C386-0E48-9E86-9C1E58066C28}" destId="{94015B02-6487-E140-AD4C-75DA32B266E7}" srcOrd="6" destOrd="0" presId="urn:microsoft.com/office/officeart/2005/8/layout/radial5"/>
    <dgm:cxn modelId="{3B26D726-21EA-7F47-89E4-2F7419B96A82}" type="presParOf" srcId="{59D632F0-C386-0E48-9E86-9C1E58066C28}" destId="{EF481C59-6E8B-4A43-8006-DCB75AEA810F}" srcOrd="7" destOrd="0" presId="urn:microsoft.com/office/officeart/2005/8/layout/radial5"/>
    <dgm:cxn modelId="{1FF3EBCF-4A3E-9741-8495-624DA22174F5}" type="presParOf" srcId="{EF481C59-6E8B-4A43-8006-DCB75AEA810F}" destId="{C0B0AFF4-8D78-B043-AB87-89DB023B8248}" srcOrd="0" destOrd="0" presId="urn:microsoft.com/office/officeart/2005/8/layout/radial5"/>
    <dgm:cxn modelId="{40BC71FF-4643-DD4E-83D5-F9B174DD4F6E}" type="presParOf" srcId="{59D632F0-C386-0E48-9E86-9C1E58066C28}" destId="{689F1082-8173-9245-8DF6-678A81721A86}" srcOrd="8" destOrd="0" presId="urn:microsoft.com/office/officeart/2005/8/layout/radial5"/>
    <dgm:cxn modelId="{A81C1132-B7C8-9444-8D5F-7F7CE4653E88}" type="presParOf" srcId="{59D632F0-C386-0E48-9E86-9C1E58066C28}" destId="{EADAACDD-47DE-8049-B488-849BA09597B9}" srcOrd="9" destOrd="0" presId="urn:microsoft.com/office/officeart/2005/8/layout/radial5"/>
    <dgm:cxn modelId="{FDD44C10-D86E-054A-8218-1801DFAEADA6}" type="presParOf" srcId="{EADAACDD-47DE-8049-B488-849BA09597B9}" destId="{3F88E686-26F6-F54B-BA22-463393460584}" srcOrd="0" destOrd="0" presId="urn:microsoft.com/office/officeart/2005/8/layout/radial5"/>
    <dgm:cxn modelId="{FA6F851D-3D7B-6F4D-BF35-0F50366121C0}" type="presParOf" srcId="{59D632F0-C386-0E48-9E86-9C1E58066C28}" destId="{BDDE47AA-6B8B-944D-BDB8-3A614815AA4C}" srcOrd="10" destOrd="0" presId="urn:microsoft.com/office/officeart/2005/8/layout/radial5"/>
    <dgm:cxn modelId="{DFCB2A53-4E87-0C48-8D2D-98B89688DA00}" type="presParOf" srcId="{59D632F0-C386-0E48-9E86-9C1E58066C28}" destId="{A077919E-624B-5041-9F09-FD849B156948}" srcOrd="11" destOrd="0" presId="urn:microsoft.com/office/officeart/2005/8/layout/radial5"/>
    <dgm:cxn modelId="{F5EF1003-ED93-F149-A8B0-51FC5AFDBC66}" type="presParOf" srcId="{A077919E-624B-5041-9F09-FD849B156948}" destId="{AF392130-54ED-6E47-8433-BDFAF22A4721}" srcOrd="0" destOrd="0" presId="urn:microsoft.com/office/officeart/2005/8/layout/radial5"/>
    <dgm:cxn modelId="{51AF6EB8-6717-A944-9D83-B3CEE92D91FF}" type="presParOf" srcId="{59D632F0-C386-0E48-9E86-9C1E58066C28}" destId="{BD1384CD-9041-944B-A87D-816473100DE5}" srcOrd="12" destOrd="0" presId="urn:microsoft.com/office/officeart/2005/8/layout/radial5"/>
    <dgm:cxn modelId="{B6F7937A-AB54-2C41-B431-68CD956691A6}" type="presParOf" srcId="{59D632F0-C386-0E48-9E86-9C1E58066C28}" destId="{723127F9-BE28-2F46-9705-F5348617EA92}" srcOrd="13" destOrd="0" presId="urn:microsoft.com/office/officeart/2005/8/layout/radial5"/>
    <dgm:cxn modelId="{9B2C29DD-62E4-BD4F-8B78-7D07582C90A6}" type="presParOf" srcId="{723127F9-BE28-2F46-9705-F5348617EA92}" destId="{EE28A4E5-68C4-C84D-B592-D98C393C0C15}" srcOrd="0" destOrd="0" presId="urn:microsoft.com/office/officeart/2005/8/layout/radial5"/>
    <dgm:cxn modelId="{FB8C0243-3444-F345-94CB-400D438F2E26}" type="presParOf" srcId="{59D632F0-C386-0E48-9E86-9C1E58066C28}" destId="{6AA5181F-5F6D-A648-8BAC-F2DEA7112BBF}" srcOrd="14" destOrd="0" presId="urn:microsoft.com/office/officeart/2005/8/layout/radial5"/>
    <dgm:cxn modelId="{3CB21213-8B2E-2E43-B8C1-A13702CA0C13}" type="presParOf" srcId="{59D632F0-C386-0E48-9E86-9C1E58066C28}" destId="{8AA244E1-CCC4-3A46-AD88-C55569759593}" srcOrd="15" destOrd="0" presId="urn:microsoft.com/office/officeart/2005/8/layout/radial5"/>
    <dgm:cxn modelId="{D6E4C7AF-FCE2-5546-B28D-8C0CBB10C985}" type="presParOf" srcId="{8AA244E1-CCC4-3A46-AD88-C55569759593}" destId="{5A2CD4FC-074F-B24E-9030-28DE57EBB467}" srcOrd="0" destOrd="0" presId="urn:microsoft.com/office/officeart/2005/8/layout/radial5"/>
    <dgm:cxn modelId="{3B683D91-3FBD-7C4B-9AE3-40DB10411E93}" type="presParOf" srcId="{59D632F0-C386-0E48-9E86-9C1E58066C28}" destId="{4639C16F-AE6A-D249-9C51-8ABBB244F814}" srcOrd="1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680A0A-DB10-4544-94C7-D80BAC1FA166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39A193D3-33FA-4C03-AE25-E3E366A7C0B0}">
      <dgm:prSet phldrT="[Teksti]" custT="1"/>
      <dgm:spPr/>
      <dgm:t>
        <a:bodyPr/>
        <a:lstStyle/>
        <a:p>
          <a:r>
            <a:rPr lang="fi-FI" sz="2800" dirty="0"/>
            <a:t>biologinen puoli</a:t>
          </a:r>
        </a:p>
      </dgm:t>
    </dgm:pt>
    <dgm:pt modelId="{2229E27F-D18A-4D90-8D2D-4FAED576B432}" type="parTrans" cxnId="{6CA50660-EFCF-4B55-8D9A-8C78C36BA597}">
      <dgm:prSet/>
      <dgm:spPr/>
      <dgm:t>
        <a:bodyPr/>
        <a:lstStyle/>
        <a:p>
          <a:endParaRPr lang="fi-FI"/>
        </a:p>
      </dgm:t>
    </dgm:pt>
    <dgm:pt modelId="{9E9EDACC-EB4F-42A8-AA69-E45A8590EACF}" type="sibTrans" cxnId="{6CA50660-EFCF-4B55-8D9A-8C78C36BA597}">
      <dgm:prSet/>
      <dgm:spPr/>
      <dgm:t>
        <a:bodyPr/>
        <a:lstStyle/>
        <a:p>
          <a:endParaRPr lang="fi-FI"/>
        </a:p>
      </dgm:t>
    </dgm:pt>
    <dgm:pt modelId="{51B1DDAB-53AB-4354-B8B3-E411ECC8BB21}">
      <dgm:prSet phldrT="[Teksti]" custT="1"/>
      <dgm:spPr/>
      <dgm:t>
        <a:bodyPr/>
        <a:lstStyle/>
        <a:p>
          <a:r>
            <a:rPr lang="fi-FI" sz="2800" dirty="0"/>
            <a:t>sosiaalinen puoli</a:t>
          </a:r>
        </a:p>
      </dgm:t>
    </dgm:pt>
    <dgm:pt modelId="{9E0BE79E-7A9E-417E-8ECD-1B5F5A3956EB}" type="parTrans" cxnId="{D2311A69-E18A-43D7-A184-1FBF03CB6228}">
      <dgm:prSet/>
      <dgm:spPr/>
      <dgm:t>
        <a:bodyPr/>
        <a:lstStyle/>
        <a:p>
          <a:endParaRPr lang="fi-FI"/>
        </a:p>
      </dgm:t>
    </dgm:pt>
    <dgm:pt modelId="{69A30202-1AF8-4BA9-8780-4D8323CCEC24}" type="sibTrans" cxnId="{D2311A69-E18A-43D7-A184-1FBF03CB6228}">
      <dgm:prSet/>
      <dgm:spPr/>
      <dgm:t>
        <a:bodyPr/>
        <a:lstStyle/>
        <a:p>
          <a:endParaRPr lang="fi-FI"/>
        </a:p>
      </dgm:t>
    </dgm:pt>
    <dgm:pt modelId="{8169313E-F55F-45CB-9B71-E46CD1B9D776}">
      <dgm:prSet phldrT="[Teksti]" custT="1"/>
      <dgm:spPr/>
      <dgm:t>
        <a:bodyPr/>
        <a:lstStyle/>
        <a:p>
          <a:r>
            <a:rPr lang="fi-FI" sz="2800" dirty="0"/>
            <a:t>psyykkinen puoli</a:t>
          </a:r>
        </a:p>
      </dgm:t>
    </dgm:pt>
    <dgm:pt modelId="{B603D096-E39D-4227-ADF0-8B98EBDE0708}" type="parTrans" cxnId="{D39E5DD7-D01B-42D5-AAB6-70DAEA6CE305}">
      <dgm:prSet/>
      <dgm:spPr/>
      <dgm:t>
        <a:bodyPr/>
        <a:lstStyle/>
        <a:p>
          <a:endParaRPr lang="fi-FI"/>
        </a:p>
      </dgm:t>
    </dgm:pt>
    <dgm:pt modelId="{66AEBD5F-C128-4863-ABD8-DE006AE75C1B}" type="sibTrans" cxnId="{D39E5DD7-D01B-42D5-AAB6-70DAEA6CE305}">
      <dgm:prSet/>
      <dgm:spPr/>
      <dgm:t>
        <a:bodyPr/>
        <a:lstStyle/>
        <a:p>
          <a:endParaRPr lang="fi-FI"/>
        </a:p>
      </dgm:t>
    </dgm:pt>
    <dgm:pt modelId="{38207577-805F-4F77-B1DC-9A024E79FE63}" type="pres">
      <dgm:prSet presAssocID="{0A680A0A-DB10-4544-94C7-D80BAC1FA166}" presName="compositeShape" presStyleCnt="0">
        <dgm:presLayoutVars>
          <dgm:chMax val="7"/>
          <dgm:dir/>
          <dgm:resizeHandles val="exact"/>
        </dgm:presLayoutVars>
      </dgm:prSet>
      <dgm:spPr/>
    </dgm:pt>
    <dgm:pt modelId="{2708D18B-3D80-4E57-9DFE-BB9F30DAF06C}" type="pres">
      <dgm:prSet presAssocID="{39A193D3-33FA-4C03-AE25-E3E366A7C0B0}" presName="circ1" presStyleLbl="vennNode1" presStyleIdx="0" presStyleCnt="3"/>
      <dgm:spPr/>
      <dgm:t>
        <a:bodyPr/>
        <a:lstStyle/>
        <a:p>
          <a:endParaRPr lang="fi-FI"/>
        </a:p>
      </dgm:t>
    </dgm:pt>
    <dgm:pt modelId="{C09A94EA-3AE3-47A8-B693-DAE96E9D1618}" type="pres">
      <dgm:prSet presAssocID="{39A193D3-33FA-4C03-AE25-E3E366A7C0B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BB96B5D-6B6A-4C42-8CC1-A23E6D9572BB}" type="pres">
      <dgm:prSet presAssocID="{51B1DDAB-53AB-4354-B8B3-E411ECC8BB21}" presName="circ2" presStyleLbl="vennNode1" presStyleIdx="1" presStyleCnt="3"/>
      <dgm:spPr/>
      <dgm:t>
        <a:bodyPr/>
        <a:lstStyle/>
        <a:p>
          <a:endParaRPr lang="fi-FI"/>
        </a:p>
      </dgm:t>
    </dgm:pt>
    <dgm:pt modelId="{C859E039-0B6E-422E-8710-B9297EA1808C}" type="pres">
      <dgm:prSet presAssocID="{51B1DDAB-53AB-4354-B8B3-E411ECC8BB2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A2D6C47-B2FA-4220-9F4E-8CF26F176E36}" type="pres">
      <dgm:prSet presAssocID="{8169313E-F55F-45CB-9B71-E46CD1B9D776}" presName="circ3" presStyleLbl="vennNode1" presStyleIdx="2" presStyleCnt="3"/>
      <dgm:spPr/>
      <dgm:t>
        <a:bodyPr/>
        <a:lstStyle/>
        <a:p>
          <a:endParaRPr lang="fi-FI"/>
        </a:p>
      </dgm:t>
    </dgm:pt>
    <dgm:pt modelId="{308796D0-B6FB-42FE-8E90-9258CFCA8086}" type="pres">
      <dgm:prSet presAssocID="{8169313E-F55F-45CB-9B71-E46CD1B9D77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6CA50660-EFCF-4B55-8D9A-8C78C36BA597}" srcId="{0A680A0A-DB10-4544-94C7-D80BAC1FA166}" destId="{39A193D3-33FA-4C03-AE25-E3E366A7C0B0}" srcOrd="0" destOrd="0" parTransId="{2229E27F-D18A-4D90-8D2D-4FAED576B432}" sibTransId="{9E9EDACC-EB4F-42A8-AA69-E45A8590EACF}"/>
    <dgm:cxn modelId="{D39E5DD7-D01B-42D5-AAB6-70DAEA6CE305}" srcId="{0A680A0A-DB10-4544-94C7-D80BAC1FA166}" destId="{8169313E-F55F-45CB-9B71-E46CD1B9D776}" srcOrd="2" destOrd="0" parTransId="{B603D096-E39D-4227-ADF0-8B98EBDE0708}" sibTransId="{66AEBD5F-C128-4863-ABD8-DE006AE75C1B}"/>
    <dgm:cxn modelId="{9E0FC029-AE55-4533-8EED-925D13C74BED}" type="presOf" srcId="{51B1DDAB-53AB-4354-B8B3-E411ECC8BB21}" destId="{C859E039-0B6E-422E-8710-B9297EA1808C}" srcOrd="1" destOrd="0" presId="urn:microsoft.com/office/officeart/2005/8/layout/venn1"/>
    <dgm:cxn modelId="{D2311A69-E18A-43D7-A184-1FBF03CB6228}" srcId="{0A680A0A-DB10-4544-94C7-D80BAC1FA166}" destId="{51B1DDAB-53AB-4354-B8B3-E411ECC8BB21}" srcOrd="1" destOrd="0" parTransId="{9E0BE79E-7A9E-417E-8ECD-1B5F5A3956EB}" sibTransId="{69A30202-1AF8-4BA9-8780-4D8323CCEC24}"/>
    <dgm:cxn modelId="{E3C631A4-E44F-40AF-98BA-6DBEEF92F37C}" type="presOf" srcId="{0A680A0A-DB10-4544-94C7-D80BAC1FA166}" destId="{38207577-805F-4F77-B1DC-9A024E79FE63}" srcOrd="0" destOrd="0" presId="urn:microsoft.com/office/officeart/2005/8/layout/venn1"/>
    <dgm:cxn modelId="{1555CC53-5DA8-4DD3-A4EE-CB89036383B6}" type="presOf" srcId="{51B1DDAB-53AB-4354-B8B3-E411ECC8BB21}" destId="{BBB96B5D-6B6A-4C42-8CC1-A23E6D9572BB}" srcOrd="0" destOrd="0" presId="urn:microsoft.com/office/officeart/2005/8/layout/venn1"/>
    <dgm:cxn modelId="{622D4FB0-FB98-4364-A4C1-84C4070F0E9C}" type="presOf" srcId="{8169313E-F55F-45CB-9B71-E46CD1B9D776}" destId="{308796D0-B6FB-42FE-8E90-9258CFCA8086}" srcOrd="1" destOrd="0" presId="urn:microsoft.com/office/officeart/2005/8/layout/venn1"/>
    <dgm:cxn modelId="{5782BAC6-8FB7-40BF-9075-E2F8FF835052}" type="presOf" srcId="{8169313E-F55F-45CB-9B71-E46CD1B9D776}" destId="{FA2D6C47-B2FA-4220-9F4E-8CF26F176E36}" srcOrd="0" destOrd="0" presId="urn:microsoft.com/office/officeart/2005/8/layout/venn1"/>
    <dgm:cxn modelId="{791E3279-49A7-40B2-B1BD-686E00A3189F}" type="presOf" srcId="{39A193D3-33FA-4C03-AE25-E3E366A7C0B0}" destId="{C09A94EA-3AE3-47A8-B693-DAE96E9D1618}" srcOrd="1" destOrd="0" presId="urn:microsoft.com/office/officeart/2005/8/layout/venn1"/>
    <dgm:cxn modelId="{F2591FFC-3F76-41FC-A92A-A3E92AA22B36}" type="presOf" srcId="{39A193D3-33FA-4C03-AE25-E3E366A7C0B0}" destId="{2708D18B-3D80-4E57-9DFE-BB9F30DAF06C}" srcOrd="0" destOrd="0" presId="urn:microsoft.com/office/officeart/2005/8/layout/venn1"/>
    <dgm:cxn modelId="{571E4FCA-AD7E-49B1-BE67-9528A3325467}" type="presParOf" srcId="{38207577-805F-4F77-B1DC-9A024E79FE63}" destId="{2708D18B-3D80-4E57-9DFE-BB9F30DAF06C}" srcOrd="0" destOrd="0" presId="urn:microsoft.com/office/officeart/2005/8/layout/venn1"/>
    <dgm:cxn modelId="{9D0AF6CD-A708-4D72-B561-35064F46B44B}" type="presParOf" srcId="{38207577-805F-4F77-B1DC-9A024E79FE63}" destId="{C09A94EA-3AE3-47A8-B693-DAE96E9D1618}" srcOrd="1" destOrd="0" presId="urn:microsoft.com/office/officeart/2005/8/layout/venn1"/>
    <dgm:cxn modelId="{B1D9268F-4E7C-402A-A8CE-4F4C5789E449}" type="presParOf" srcId="{38207577-805F-4F77-B1DC-9A024E79FE63}" destId="{BBB96B5D-6B6A-4C42-8CC1-A23E6D9572BB}" srcOrd="2" destOrd="0" presId="urn:microsoft.com/office/officeart/2005/8/layout/venn1"/>
    <dgm:cxn modelId="{A3A4A9EB-CA66-451B-A560-5B3CB237CAEF}" type="presParOf" srcId="{38207577-805F-4F77-B1DC-9A024E79FE63}" destId="{C859E039-0B6E-422E-8710-B9297EA1808C}" srcOrd="3" destOrd="0" presId="urn:microsoft.com/office/officeart/2005/8/layout/venn1"/>
    <dgm:cxn modelId="{70E0C8E2-9593-4014-A1EC-0F459A293E16}" type="presParOf" srcId="{38207577-805F-4F77-B1DC-9A024E79FE63}" destId="{FA2D6C47-B2FA-4220-9F4E-8CF26F176E36}" srcOrd="4" destOrd="0" presId="urn:microsoft.com/office/officeart/2005/8/layout/venn1"/>
    <dgm:cxn modelId="{E1A355F0-02FD-4215-A253-5862BEA9076C}" type="presParOf" srcId="{38207577-805F-4F77-B1DC-9A024E79FE63}" destId="{308796D0-B6FB-42FE-8E90-9258CFCA8086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E436EB-A46F-2D4F-BD97-D418EE7941BC}">
      <dsp:nvSpPr>
        <dsp:cNvPr id="0" name=""/>
        <dsp:cNvSpPr/>
      </dsp:nvSpPr>
      <dsp:spPr>
        <a:xfrm>
          <a:off x="4452419" y="2395534"/>
          <a:ext cx="1615296" cy="15216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Psykologian</a:t>
          </a:r>
          <a:r>
            <a:rPr lang="en-US" sz="1800" kern="1200" dirty="0"/>
            <a:t> </a:t>
          </a:r>
          <a:r>
            <a:rPr lang="en-US" sz="1800" kern="1200" dirty="0" err="1"/>
            <a:t>osa-alueet</a:t>
          </a:r>
          <a:endParaRPr lang="en-US" sz="1800" kern="1200" dirty="0"/>
        </a:p>
      </dsp:txBody>
      <dsp:txXfrm>
        <a:off x="4688974" y="2618377"/>
        <a:ext cx="1142186" cy="1075979"/>
      </dsp:txXfrm>
    </dsp:sp>
    <dsp:sp modelId="{D9FA5EAB-713A-1242-ACFF-65F404F415F8}">
      <dsp:nvSpPr>
        <dsp:cNvPr id="0" name=""/>
        <dsp:cNvSpPr/>
      </dsp:nvSpPr>
      <dsp:spPr>
        <a:xfrm rot="16200000">
          <a:off x="5024481" y="1694590"/>
          <a:ext cx="471171" cy="539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5095157" y="1873177"/>
        <a:ext cx="329820" cy="323731"/>
      </dsp:txXfrm>
    </dsp:sp>
    <dsp:sp modelId="{8ADD79E7-CB1A-8142-9EBA-FA0D00342F04}">
      <dsp:nvSpPr>
        <dsp:cNvPr id="0" name=""/>
        <dsp:cNvSpPr/>
      </dsp:nvSpPr>
      <dsp:spPr>
        <a:xfrm>
          <a:off x="4442112" y="-51983"/>
          <a:ext cx="1635909" cy="15585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/>
            <a:t>kehitys-psykologia</a:t>
          </a:r>
          <a:endParaRPr lang="en-US" sz="1800" kern="1200" dirty="0"/>
        </a:p>
      </dsp:txBody>
      <dsp:txXfrm>
        <a:off x="4681685" y="176256"/>
        <a:ext cx="1156763" cy="1102036"/>
      </dsp:txXfrm>
    </dsp:sp>
    <dsp:sp modelId="{C3E47A7E-5AC6-844C-8C61-19BE54DEB395}">
      <dsp:nvSpPr>
        <dsp:cNvPr id="0" name=""/>
        <dsp:cNvSpPr/>
      </dsp:nvSpPr>
      <dsp:spPr>
        <a:xfrm rot="19050188">
          <a:off x="5909196" y="2107865"/>
          <a:ext cx="401583" cy="539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5925020" y="2256469"/>
        <a:ext cx="281108" cy="323731"/>
      </dsp:txXfrm>
    </dsp:sp>
    <dsp:sp modelId="{B6CC4981-8EA0-414B-80C7-858C08E365B0}">
      <dsp:nvSpPr>
        <dsp:cNvPr id="0" name=""/>
        <dsp:cNvSpPr/>
      </dsp:nvSpPr>
      <dsp:spPr>
        <a:xfrm>
          <a:off x="6096982" y="622295"/>
          <a:ext cx="1964631" cy="17344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/>
            <a:t>kognitiivinen psykologia</a:t>
          </a:r>
          <a:endParaRPr lang="en-US" sz="1800" kern="1200" dirty="0"/>
        </a:p>
      </dsp:txBody>
      <dsp:txXfrm>
        <a:off x="6384696" y="876303"/>
        <a:ext cx="1389203" cy="1226456"/>
      </dsp:txXfrm>
    </dsp:sp>
    <dsp:sp modelId="{4467903B-D162-F845-B900-11E5AF39B002}">
      <dsp:nvSpPr>
        <dsp:cNvPr id="0" name=""/>
        <dsp:cNvSpPr/>
      </dsp:nvSpPr>
      <dsp:spPr>
        <a:xfrm>
          <a:off x="6248005" y="2886590"/>
          <a:ext cx="434335" cy="539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6248005" y="2994501"/>
        <a:ext cx="304035" cy="323731"/>
      </dsp:txXfrm>
    </dsp:sp>
    <dsp:sp modelId="{94015B02-6487-E140-AD4C-75DA32B266E7}">
      <dsp:nvSpPr>
        <dsp:cNvPr id="0" name=""/>
        <dsp:cNvSpPr/>
      </dsp:nvSpPr>
      <dsp:spPr>
        <a:xfrm>
          <a:off x="6887216" y="2387600"/>
          <a:ext cx="1603888" cy="15375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/>
            <a:t>kliininen psykologia</a:t>
          </a:r>
          <a:endParaRPr lang="en-US" sz="1800" kern="1200" dirty="0"/>
        </a:p>
      </dsp:txBody>
      <dsp:txXfrm>
        <a:off x="7122100" y="2612766"/>
        <a:ext cx="1134120" cy="1087201"/>
      </dsp:txXfrm>
    </dsp:sp>
    <dsp:sp modelId="{EF481C59-6E8B-4A43-8006-DCB75AEA810F}">
      <dsp:nvSpPr>
        <dsp:cNvPr id="0" name=""/>
        <dsp:cNvSpPr/>
      </dsp:nvSpPr>
      <dsp:spPr>
        <a:xfrm rot="2564771">
          <a:off x="5906398" y="3671566"/>
          <a:ext cx="405930" cy="539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5922572" y="3738148"/>
        <a:ext cx="284151" cy="323731"/>
      </dsp:txXfrm>
    </dsp:sp>
    <dsp:sp modelId="{689F1082-8173-9245-8DF6-678A81721A86}">
      <dsp:nvSpPr>
        <dsp:cNvPr id="0" name=""/>
        <dsp:cNvSpPr/>
      </dsp:nvSpPr>
      <dsp:spPr>
        <a:xfrm>
          <a:off x="6071573" y="3968304"/>
          <a:ext cx="2066235" cy="17859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/>
            <a:t>persoonallisuus-psykologia</a:t>
          </a:r>
          <a:endParaRPr lang="en-US" sz="1600" kern="1200" dirty="0"/>
        </a:p>
      </dsp:txBody>
      <dsp:txXfrm>
        <a:off x="6374166" y="4229854"/>
        <a:ext cx="1461049" cy="1262874"/>
      </dsp:txXfrm>
    </dsp:sp>
    <dsp:sp modelId="{EADAACDD-47DE-8049-B488-849BA09597B9}">
      <dsp:nvSpPr>
        <dsp:cNvPr id="0" name=""/>
        <dsp:cNvSpPr/>
      </dsp:nvSpPr>
      <dsp:spPr>
        <a:xfrm rot="5400000">
          <a:off x="5030991" y="4066675"/>
          <a:ext cx="458152" cy="539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5099714" y="4105863"/>
        <a:ext cx="320706" cy="323731"/>
      </dsp:txXfrm>
    </dsp:sp>
    <dsp:sp modelId="{BDDE47AA-6B8B-944D-BDB8-3A614815AA4C}">
      <dsp:nvSpPr>
        <dsp:cNvPr id="0" name=""/>
        <dsp:cNvSpPr/>
      </dsp:nvSpPr>
      <dsp:spPr>
        <a:xfrm>
          <a:off x="4452424" y="4781638"/>
          <a:ext cx="1615286" cy="16076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sosiaali-psykologia</a:t>
          </a:r>
          <a:endParaRPr lang="en-US" sz="1800" kern="1200" dirty="0"/>
        </a:p>
      </dsp:txBody>
      <dsp:txXfrm>
        <a:off x="4688977" y="5017072"/>
        <a:ext cx="1142180" cy="1136777"/>
      </dsp:txXfrm>
    </dsp:sp>
    <dsp:sp modelId="{A077919E-624B-5041-9F09-FD849B156948}">
      <dsp:nvSpPr>
        <dsp:cNvPr id="0" name=""/>
        <dsp:cNvSpPr/>
      </dsp:nvSpPr>
      <dsp:spPr>
        <a:xfrm rot="8100000">
          <a:off x="4200946" y="3725445"/>
          <a:ext cx="440531" cy="539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4313751" y="3786631"/>
        <a:ext cx="308372" cy="323731"/>
      </dsp:txXfrm>
    </dsp:sp>
    <dsp:sp modelId="{BD1384CD-9041-944B-A87D-816473100DE5}">
      <dsp:nvSpPr>
        <dsp:cNvPr id="0" name=""/>
        <dsp:cNvSpPr/>
      </dsp:nvSpPr>
      <dsp:spPr>
        <a:xfrm>
          <a:off x="2702210" y="4082612"/>
          <a:ext cx="1680456" cy="1582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työn</a:t>
          </a:r>
          <a:r>
            <a:rPr lang="en-US" sz="1800" kern="1200" dirty="0"/>
            <a:t> ja </a:t>
          </a:r>
          <a:r>
            <a:rPr lang="en-US" sz="1800" kern="1200" dirty="0" err="1"/>
            <a:t>teknologian</a:t>
          </a:r>
          <a:r>
            <a:rPr lang="en-US" sz="1800" kern="1200" dirty="0"/>
            <a:t> </a:t>
          </a:r>
          <a:r>
            <a:rPr lang="en-US" sz="1800" kern="1200" dirty="0" err="1"/>
            <a:t>psykologia</a:t>
          </a:r>
          <a:endParaRPr lang="en-US" sz="1800" kern="1200" dirty="0"/>
        </a:p>
      </dsp:txBody>
      <dsp:txXfrm>
        <a:off x="2948307" y="4314403"/>
        <a:ext cx="1188262" cy="1119183"/>
      </dsp:txXfrm>
    </dsp:sp>
    <dsp:sp modelId="{723127F9-BE28-2F46-9705-F5348617EA92}">
      <dsp:nvSpPr>
        <dsp:cNvPr id="0" name=""/>
        <dsp:cNvSpPr/>
      </dsp:nvSpPr>
      <dsp:spPr>
        <a:xfrm rot="10800000">
          <a:off x="3841194" y="2886590"/>
          <a:ext cx="431931" cy="539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3970773" y="2994501"/>
        <a:ext cx="302352" cy="323731"/>
      </dsp:txXfrm>
    </dsp:sp>
    <dsp:sp modelId="{6AA5181F-5F6D-A648-8BAC-F2DEA7112BBF}">
      <dsp:nvSpPr>
        <dsp:cNvPr id="0" name=""/>
        <dsp:cNvSpPr/>
      </dsp:nvSpPr>
      <dsp:spPr>
        <a:xfrm>
          <a:off x="2024494" y="2387257"/>
          <a:ext cx="1612958" cy="15382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media-</a:t>
          </a:r>
          <a:r>
            <a:rPr lang="en-US" sz="1800" kern="1200" dirty="0" err="1"/>
            <a:t>psykologia</a:t>
          </a:r>
          <a:endParaRPr lang="en-US" sz="1800" kern="1200" dirty="0"/>
        </a:p>
      </dsp:txBody>
      <dsp:txXfrm>
        <a:off x="2260706" y="2612524"/>
        <a:ext cx="1140534" cy="1087684"/>
      </dsp:txXfrm>
    </dsp:sp>
    <dsp:sp modelId="{8AA244E1-CCC4-3A46-AD88-C55569759593}">
      <dsp:nvSpPr>
        <dsp:cNvPr id="0" name=""/>
        <dsp:cNvSpPr/>
      </dsp:nvSpPr>
      <dsp:spPr>
        <a:xfrm rot="13500000">
          <a:off x="4172716" y="2031810"/>
          <a:ext cx="465141" cy="539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4291823" y="2189057"/>
        <a:ext cx="325599" cy="323731"/>
      </dsp:txXfrm>
    </dsp:sp>
    <dsp:sp modelId="{4639C16F-AE6A-D249-9C51-8ABBB244F814}">
      <dsp:nvSpPr>
        <dsp:cNvPr id="0" name=""/>
        <dsp:cNvSpPr/>
      </dsp:nvSpPr>
      <dsp:spPr>
        <a:xfrm>
          <a:off x="2752262" y="690638"/>
          <a:ext cx="1580351" cy="14962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/>
            <a:t>liikenne-psykologia</a:t>
          </a:r>
          <a:endParaRPr lang="en-US" sz="1800" kern="1200" dirty="0"/>
        </a:p>
      </dsp:txBody>
      <dsp:txXfrm>
        <a:off x="2983699" y="909751"/>
        <a:ext cx="1117477" cy="10579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3100F-4AE9-44C9-A45A-5A42D617BB1A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71D01-C223-4CC0-B1D1-0AE7B3B983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432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571D01-C223-4CC0-B1D1-0AE7B3B983B0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913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5729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372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136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478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185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874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0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26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059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6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1640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12.10.2018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72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1. Johdatus psykologiaan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(s. 8-17)</a:t>
            </a:r>
          </a:p>
        </p:txBody>
      </p:sp>
    </p:spTree>
    <p:extLst>
      <p:ext uri="{BB962C8B-B14F-4D97-AF65-F5344CB8AC3E}">
        <p14:creationId xmlns:p14="http://schemas.microsoft.com/office/powerpoint/2010/main" val="3755866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Biologinen puoli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ihmisen toiminnan biologiseen puoleen liittyvät esimerkiksi:</a:t>
            </a:r>
          </a:p>
          <a:p>
            <a:pPr lvl="1"/>
            <a:r>
              <a:rPr lang="fi-FI" sz="2800" dirty="0"/>
              <a:t>aivotoiminta</a:t>
            </a:r>
          </a:p>
          <a:p>
            <a:pPr lvl="1"/>
            <a:r>
              <a:rPr lang="fi-FI" sz="2800" dirty="0"/>
              <a:t>hormonitoiminta</a:t>
            </a:r>
          </a:p>
          <a:p>
            <a:pPr lvl="1"/>
            <a:r>
              <a:rPr lang="fi-FI" sz="2800" dirty="0"/>
              <a:t>fyysinen kehitys</a:t>
            </a:r>
          </a:p>
          <a:p>
            <a:pPr lvl="1"/>
            <a:r>
              <a:rPr lang="fi-FI" sz="2800" dirty="0"/>
              <a:t>motorinen kehitys</a:t>
            </a:r>
          </a:p>
          <a:p>
            <a:pPr lvl="1"/>
            <a:r>
              <a:rPr lang="fi-FI" sz="2800" dirty="0"/>
              <a:t>geeniperimä</a:t>
            </a:r>
          </a:p>
          <a:p>
            <a:pPr lvl="1"/>
            <a:r>
              <a:rPr lang="fi-FI" sz="2800" dirty="0"/>
              <a:t>evoluutio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0351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Sosiaalinen puoli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ihminen on sosiaalinen olento</a:t>
            </a:r>
          </a:p>
          <a:p>
            <a:r>
              <a:rPr lang="fi-FI" dirty="0"/>
              <a:t>ihmisen toiminnan sosiaaliseen puoleen liittyvät esimerkiksi:</a:t>
            </a:r>
          </a:p>
          <a:p>
            <a:pPr lvl="1"/>
            <a:r>
              <a:rPr lang="fi-FI" sz="2800" dirty="0"/>
              <a:t>vuorovaikutus yksilöiden välillä </a:t>
            </a:r>
          </a:p>
          <a:p>
            <a:pPr lvl="1"/>
            <a:r>
              <a:rPr lang="fi-FI" sz="2800" dirty="0"/>
              <a:t>vuorovaikutus ryhmien välillä ja sisällä</a:t>
            </a:r>
          </a:p>
          <a:p>
            <a:pPr lvl="1"/>
            <a:r>
              <a:rPr lang="fi-FI" sz="2800" dirty="0"/>
              <a:t>sosiaaliset järjestelmät, kuten perhe, yhteiskunta ja kulttuuri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819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D51154-640A-E248-A353-33C0BA277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Psyyken ammattilaiset: psykologi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03BA90-5188-E640-ADBF-E5D9F85D3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100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i-FI" dirty="0"/>
              <a:t>suorittanut yliopistotutkinnon psykologiassa</a:t>
            </a:r>
          </a:p>
          <a:p>
            <a:r>
              <a:rPr lang="fi-FI" dirty="0"/>
              <a:t>ihmismielen asiantuntija</a:t>
            </a:r>
          </a:p>
          <a:p>
            <a:r>
              <a:rPr lang="fi-FI" dirty="0"/>
              <a:t>psykologien työpaikkoja: neuvolat, koulut, psykiatriset sairaalat, terveyskeskukset, yritykset, poliisi, työvoimatoimistot, yliopistot ja tutkimuslaitokset</a:t>
            </a:r>
          </a:p>
          <a:p>
            <a:r>
              <a:rPr lang="fi-FI" dirty="0"/>
              <a:t>psykologin työn sisältöjä: </a:t>
            </a:r>
          </a:p>
          <a:p>
            <a:pPr lvl="1"/>
            <a:r>
              <a:rPr lang="fi-FI" dirty="0"/>
              <a:t>neuvonta ja tukeminen erilaisissa ongelma- ja kriisitilanteissa</a:t>
            </a:r>
          </a:p>
          <a:p>
            <a:pPr lvl="1"/>
            <a:r>
              <a:rPr lang="fi-FI" dirty="0"/>
              <a:t>psykologisten yksilötutkimusten ja testien tekeminen</a:t>
            </a:r>
          </a:p>
          <a:p>
            <a:pPr lvl="1"/>
            <a:r>
              <a:rPr lang="fi-FI" dirty="0"/>
              <a:t>psyykkisen työkyvyn ja opiskelukuntoisuuden arviointi</a:t>
            </a:r>
          </a:p>
          <a:p>
            <a:pPr lvl="1"/>
            <a:r>
              <a:rPr lang="fi-FI" dirty="0"/>
              <a:t>psykoterapian antaminen</a:t>
            </a:r>
          </a:p>
          <a:p>
            <a:pPr lvl="1"/>
            <a:r>
              <a:rPr lang="fi-FI" dirty="0"/>
              <a:t>asiantuntijatehtävät</a:t>
            </a:r>
          </a:p>
        </p:txBody>
      </p:sp>
    </p:spTree>
    <p:extLst>
      <p:ext uri="{BB962C8B-B14F-4D97-AF65-F5344CB8AC3E}">
        <p14:creationId xmlns:p14="http://schemas.microsoft.com/office/powerpoint/2010/main" val="2539537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95A7FED5-1712-F04A-8EA9-BE51D12FABA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/>
          <a:srcRect r="1850"/>
          <a:stretch/>
        </p:blipFill>
        <p:spPr>
          <a:xfrm>
            <a:off x="1917701" y="0"/>
            <a:ext cx="8255000" cy="6532562"/>
          </a:xfrm>
        </p:spPr>
      </p:pic>
      <p:sp>
        <p:nvSpPr>
          <p:cNvPr id="2" name="Tekstiruutu 1"/>
          <p:cNvSpPr txBox="1"/>
          <p:nvPr/>
        </p:nvSpPr>
        <p:spPr>
          <a:xfrm>
            <a:off x="2679032" y="6532562"/>
            <a:ext cx="4090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Kuva © Saara Nurmi / Sanoma Pro Oy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95182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185167-94A9-674B-AA07-772E8938A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Psyyken ammattilaiset: psykiatri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7F023F-D9C3-DF4B-9A77-DA452A3EF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mielenterveyshäiriöihin erikoistunut lääkäri</a:t>
            </a:r>
          </a:p>
          <a:p>
            <a:pPr lvl="1"/>
            <a:r>
              <a:rPr lang="fi-FI" dirty="0"/>
              <a:t>psykiatria = lääketieteen erikoisala, jossa tutkitaan ja hoidetaan mielenterveyshäiriöitä</a:t>
            </a:r>
          </a:p>
          <a:p>
            <a:r>
              <a:rPr lang="fi-FI" dirty="0"/>
              <a:t>psykiatri tekee diagnooseja ja määrää hoitotoimenpiteet</a:t>
            </a:r>
          </a:p>
          <a:p>
            <a:pPr lvl="1"/>
            <a:r>
              <a:rPr lang="fi-FI" dirty="0"/>
              <a:t>diagnoosi = nimike, joka kuvaa tiiviisti tiettyä sairautta, häiriötä tai oireyhtymää, esim. paniikkihäiriö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991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C681B2-158B-1C40-A953-CB14223F3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Psykoterapeutti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954A89-CF90-0049-A1FD-8264C095F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fi-FI" dirty="0"/>
              <a:t>terveydenhuollon ammattihenkilö, joka on suorittanut psykoterapeutin koulutuksen</a:t>
            </a:r>
          </a:p>
          <a:p>
            <a:r>
              <a:rPr lang="fi-FI" dirty="0"/>
              <a:t>pohjakoulutukseltaan esim. psykologi, psykiatri, teologi tai opettaja</a:t>
            </a:r>
          </a:p>
          <a:p>
            <a:r>
              <a:rPr lang="fi-FI" dirty="0"/>
              <a:t>antaa psykoterapiaa</a:t>
            </a:r>
          </a:p>
          <a:p>
            <a:pPr lvl="1"/>
            <a:r>
              <a:rPr lang="fi-FI" dirty="0"/>
              <a:t>psykoterapia = terveydenhuollon toimintaa, jossa tuetaan ihmisen psyykkistä kasvua ja kehitystä sekä poistetaan psyykkisiä ongelmia ja mielenterveyden häiriötä</a:t>
            </a:r>
          </a:p>
          <a:p>
            <a:pPr lvl="1"/>
            <a:r>
              <a:rPr lang="fi-FI" dirty="0"/>
              <a:t>psykoterapian suuntauksia ja muotoja on runsaasti; perustuvat teorioihin ihmismielen toiminnasta</a:t>
            </a:r>
          </a:p>
          <a:p>
            <a:pPr lvl="1"/>
            <a:r>
              <a:rPr lang="fi-FI" dirty="0"/>
              <a:t>tutkitusti tehokas hoitomuoto</a:t>
            </a:r>
          </a:p>
        </p:txBody>
      </p:sp>
    </p:spTree>
    <p:extLst>
      <p:ext uri="{BB962C8B-B14F-4D97-AF65-F5344CB8AC3E}">
        <p14:creationId xmlns:p14="http://schemas.microsoft.com/office/powerpoint/2010/main" val="63470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Psykologia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ihmisen toimintaa tutkiva ja selittävä tiede</a:t>
            </a:r>
          </a:p>
          <a:p>
            <a:r>
              <a:rPr lang="fi-FI" altLang="fi-FI" dirty="0"/>
              <a:t>nimen taustalla kreikan kielen sanat </a:t>
            </a:r>
            <a:r>
              <a:rPr lang="fi-FI" altLang="fi-FI" i="1" dirty="0" err="1"/>
              <a:t>psykhe</a:t>
            </a:r>
            <a:r>
              <a:rPr lang="fi-FI" altLang="fi-FI" i="1" dirty="0"/>
              <a:t> </a:t>
            </a:r>
            <a:r>
              <a:rPr lang="fi-FI" altLang="fi-FI" dirty="0"/>
              <a:t>(</a:t>
            </a:r>
            <a:r>
              <a:rPr lang="fi-FI" altLang="fi-FI" i="1" dirty="0"/>
              <a:t>mieli</a:t>
            </a:r>
            <a:r>
              <a:rPr lang="fi-FI" altLang="fi-FI" dirty="0"/>
              <a:t>)</a:t>
            </a:r>
            <a:r>
              <a:rPr lang="fi-FI" altLang="fi-FI" i="1" dirty="0"/>
              <a:t> + logos </a:t>
            </a:r>
            <a:r>
              <a:rPr lang="fi-FI" altLang="fi-FI" dirty="0"/>
              <a:t>(</a:t>
            </a:r>
            <a:r>
              <a:rPr lang="fi-FI" altLang="fi-FI" i="1" dirty="0"/>
              <a:t>oppi</a:t>
            </a:r>
            <a:r>
              <a:rPr lang="fi-FI" altLang="fi-FI" dirty="0"/>
              <a:t>) </a:t>
            </a:r>
          </a:p>
          <a:p>
            <a:pPr lvl="1"/>
            <a:r>
              <a:rPr lang="fi-FI" dirty="0"/>
              <a:t>psyyke = mieli</a:t>
            </a:r>
          </a:p>
          <a:p>
            <a:pPr lvl="1"/>
            <a:r>
              <a:rPr lang="fi-FI" dirty="0"/>
              <a:t>tutkimuksen kohteena erityisesti mielen toiminta</a:t>
            </a:r>
          </a:p>
          <a:p>
            <a:pPr lvl="1"/>
            <a:r>
              <a:rPr lang="fi-FI" altLang="fi-FI" dirty="0">
                <a:sym typeface="Symbol"/>
              </a:rPr>
              <a:t>tutkitaan myös eläinten toimintaa</a:t>
            </a:r>
          </a:p>
          <a:p>
            <a:r>
              <a:rPr lang="fi-FI" dirty="0"/>
              <a:t>keskeiset tavoitteet</a:t>
            </a:r>
          </a:p>
          <a:p>
            <a:pPr lvl="1"/>
            <a:r>
              <a:rPr lang="fi-FI" dirty="0"/>
              <a:t>ihmisen toiminnan ymmärtäminen ja selittäminen</a:t>
            </a:r>
          </a:p>
          <a:p>
            <a:pPr lvl="1"/>
            <a:r>
              <a:rPr lang="fi-FI" dirty="0"/>
              <a:t>ihmisen hyvinvoinnin lisääminen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Psykologian osa-alueita</a:t>
            </a:r>
            <a:endParaRPr lang="fi-FI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nykypsykologia on jakautunut osa-alueisiin sen mukaan, mitä tutkitaan</a:t>
            </a:r>
          </a:p>
          <a:p>
            <a:r>
              <a:rPr lang="fi-FI" dirty="0"/>
              <a:t>tutkijat tutkivat ihmisen toiminnan eri osa-alueita</a:t>
            </a:r>
          </a:p>
          <a:p>
            <a:pPr lvl="1"/>
            <a:r>
              <a:rPr lang="fi-FI" dirty="0"/>
              <a:t>tiedon yhdistäminen, kokonaisvaltaisen käsityksen saaminen</a:t>
            </a:r>
          </a:p>
          <a:p>
            <a:r>
              <a:rPr lang="fi-FI" dirty="0"/>
              <a:t>keskeisiä psykologian osa-alueita:</a:t>
            </a:r>
          </a:p>
          <a:p>
            <a:pPr lvl="1"/>
            <a:r>
              <a:rPr lang="fi-FI" dirty="0"/>
              <a:t>kehityspsykologia</a:t>
            </a:r>
          </a:p>
          <a:p>
            <a:pPr lvl="1"/>
            <a:r>
              <a:rPr lang="fi-FI" dirty="0"/>
              <a:t>kognitiivinen psykologia</a:t>
            </a:r>
          </a:p>
          <a:p>
            <a:pPr lvl="1"/>
            <a:r>
              <a:rPr lang="fi-FI" dirty="0"/>
              <a:t>kliininen psykologia</a:t>
            </a:r>
          </a:p>
          <a:p>
            <a:pPr lvl="1"/>
            <a:r>
              <a:rPr lang="fi-FI" dirty="0"/>
              <a:t>neuropsykologia</a:t>
            </a:r>
          </a:p>
          <a:p>
            <a:pPr lvl="1"/>
            <a:r>
              <a:rPr lang="fi-FI" dirty="0"/>
              <a:t>persoonallisuuspsykologia</a:t>
            </a:r>
          </a:p>
          <a:p>
            <a:pPr lvl="1"/>
            <a:r>
              <a:rPr lang="fi-FI" dirty="0"/>
              <a:t>sosiaalipsykologia</a:t>
            </a:r>
          </a:p>
          <a:p>
            <a:pPr lvl="1"/>
            <a:r>
              <a:rPr lang="fi-FI" dirty="0"/>
              <a:t>työn ja teknologian psykologia</a:t>
            </a:r>
          </a:p>
          <a:p>
            <a:pPr lvl="1"/>
            <a:r>
              <a:rPr lang="fi-FI" dirty="0"/>
              <a:t>mediapsykologia</a:t>
            </a:r>
          </a:p>
          <a:p>
            <a:pPr lvl="1"/>
            <a:r>
              <a:rPr lang="fi-FI" dirty="0"/>
              <a:t>liikennepsykologia</a:t>
            </a:r>
          </a:p>
        </p:txBody>
      </p:sp>
    </p:spTree>
    <p:extLst>
      <p:ext uri="{BB962C8B-B14F-4D97-AF65-F5344CB8AC3E}">
        <p14:creationId xmlns:p14="http://schemas.microsoft.com/office/powerpoint/2010/main" val="2232730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05EBAD-FC28-5F4F-9989-5934B8E29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1225550"/>
            <a:ext cx="3594100" cy="43433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i-FI" sz="2400" dirty="0"/>
              <a:t>Perehdy psykologian osa-alueisiin oppikirjan s. 10-11 tai internetlähteiden avulla. </a:t>
            </a:r>
            <a:br>
              <a:rPr lang="fi-FI" sz="2400" dirty="0"/>
            </a:br>
            <a:r>
              <a:rPr lang="fi-FI" sz="2400" dirty="0"/>
              <a:t/>
            </a:r>
            <a:br>
              <a:rPr lang="fi-FI" sz="2400" dirty="0"/>
            </a:br>
            <a:r>
              <a:rPr lang="fi-FI" sz="2400" dirty="0"/>
              <a:t>Täydennä käsitekartta seuraavien apukysymysten avulla:</a:t>
            </a:r>
            <a:br>
              <a:rPr lang="fi-FI" sz="2400" dirty="0"/>
            </a:br>
            <a:r>
              <a:rPr lang="fi-FI" sz="2400" dirty="0"/>
              <a:t>- Mitä tutkitaan?</a:t>
            </a:r>
            <a:br>
              <a:rPr lang="fi-FI" sz="2400" dirty="0"/>
            </a:br>
            <a:r>
              <a:rPr lang="fi-FI" sz="2400" dirty="0"/>
              <a:t>- Missä/miten tietoa hyödynnetään?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F130FD3B-4CA9-6E40-BB0D-8C3E2EBF86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496821"/>
              </p:ext>
            </p:extLst>
          </p:nvPr>
        </p:nvGraphicFramePr>
        <p:xfrm>
          <a:off x="2654300" y="228600"/>
          <a:ext cx="10515600" cy="6337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5820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Psykologian historia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763250" cy="4351339"/>
          </a:xfrm>
        </p:spPr>
        <p:txBody>
          <a:bodyPr>
            <a:normAutofit/>
          </a:bodyPr>
          <a:lstStyle/>
          <a:p>
            <a:r>
              <a:rPr lang="fi-FI" dirty="0"/>
              <a:t>psykologia syntyi Euroopassa 1800-luvun jälkipuoliskolla</a:t>
            </a:r>
          </a:p>
          <a:p>
            <a:r>
              <a:rPr lang="fi-FI" dirty="0"/>
              <a:t>tutkimuksen kohteena aluksi esim. mieli, tietoisuus, tiedostamaton, muisti, kieli, kulttuuri </a:t>
            </a:r>
          </a:p>
          <a:p>
            <a:r>
              <a:rPr lang="fi-FI" dirty="0"/>
              <a:t>psykologiassa ollut alusta alkaen erilaisia teorioita ihmisen toiminnasta</a:t>
            </a:r>
          </a:p>
          <a:p>
            <a:r>
              <a:rPr lang="fi-FI" dirty="0"/>
              <a:t>psykologian suuntaukset =</a:t>
            </a:r>
          </a:p>
          <a:p>
            <a:pPr lvl="1"/>
            <a:r>
              <a:rPr lang="fi-FI" dirty="0"/>
              <a:t>erilaisia näkökulmia ja lähestymistapoja ihmisen toimintaan</a:t>
            </a:r>
          </a:p>
          <a:p>
            <a:pPr lvl="1"/>
            <a:r>
              <a:rPr lang="fi-FI" dirty="0"/>
              <a:t>edistäneet psykologian kehittymistä tieteenä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8229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91853E-7226-C342-B4E7-4705DFDA4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Psykologian suuntaukset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1C9AE1-CFF6-484C-9928-B311143B3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1800-1900-luvun taitteesta alkaen: </a:t>
            </a:r>
          </a:p>
          <a:p>
            <a:pPr lvl="1"/>
            <a:r>
              <a:rPr lang="fi-FI" dirty="0"/>
              <a:t>psykoanalyysi (Sigmund Freud) ja psykodynaaminen psykologian suuntaus</a:t>
            </a:r>
          </a:p>
          <a:p>
            <a:pPr lvl="1"/>
            <a:r>
              <a:rPr lang="fi-FI" dirty="0"/>
              <a:t>kulttuurihistoriallinen psykologia (</a:t>
            </a:r>
            <a:r>
              <a:rPr lang="fi-FI" dirty="0" err="1"/>
              <a:t>Lev</a:t>
            </a:r>
            <a:r>
              <a:rPr lang="fi-FI" dirty="0"/>
              <a:t> </a:t>
            </a:r>
            <a:r>
              <a:rPr lang="fi-FI" dirty="0" err="1"/>
              <a:t>Vygotsky</a:t>
            </a:r>
            <a:r>
              <a:rPr lang="fi-FI" dirty="0"/>
              <a:t>, Aleksandr </a:t>
            </a:r>
            <a:r>
              <a:rPr lang="fi-FI" dirty="0" err="1"/>
              <a:t>Lurija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behaviorismi (John B. Watson)</a:t>
            </a:r>
          </a:p>
          <a:p>
            <a:r>
              <a:rPr lang="fi-FI" dirty="0"/>
              <a:t>1950-luvulta nykypäivään: </a:t>
            </a:r>
          </a:p>
          <a:p>
            <a:pPr lvl="1"/>
            <a:r>
              <a:rPr lang="fi-FI" dirty="0"/>
              <a:t>humanistinen psykologia</a:t>
            </a:r>
          </a:p>
          <a:p>
            <a:pPr lvl="1"/>
            <a:r>
              <a:rPr lang="fi-FI" dirty="0"/>
              <a:t>kognitiivinen psykologia </a:t>
            </a:r>
          </a:p>
          <a:p>
            <a:pPr lvl="1"/>
            <a:r>
              <a:rPr lang="fi-FI" dirty="0"/>
              <a:t>biologinen psykologia</a:t>
            </a:r>
          </a:p>
          <a:p>
            <a:pPr lvl="1"/>
            <a:r>
              <a:rPr lang="fi-FI" dirty="0"/>
              <a:t>positiivinen psykologia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365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Ihmisen toiminta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altLang="fi-FI" dirty="0"/>
              <a:t>ulkoisesti näkyvää (käyttäytyminen) ja sisäisiä tapahtumia (esim. ajatukset ja tunteet)</a:t>
            </a:r>
          </a:p>
          <a:p>
            <a:r>
              <a:rPr lang="fi-FI" altLang="fi-FI" dirty="0"/>
              <a:t>tiedostettua tai tiedostamatonta</a:t>
            </a:r>
            <a:endParaRPr lang="fi-FI" dirty="0"/>
          </a:p>
          <a:p>
            <a:r>
              <a:rPr lang="fi-FI" dirty="0"/>
              <a:t>ihminen on toiminnallinen kokonaisuus</a:t>
            </a:r>
          </a:p>
          <a:p>
            <a:pPr lvl="1"/>
            <a:r>
              <a:rPr lang="fi-FI" sz="2800" dirty="0"/>
              <a:t>psyykkinen, biologinen ja sosiaalinen toiminta vaikuttavat toisiinsa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0404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"/>
          <p:cNvSpPr>
            <a:spLocks noGrp="1"/>
          </p:cNvSpPr>
          <p:nvPr>
            <p:ph type="title"/>
          </p:nvPr>
        </p:nvSpPr>
        <p:spPr>
          <a:xfrm>
            <a:off x="2517775" y="196851"/>
            <a:ext cx="7886700" cy="1325563"/>
          </a:xfrm>
        </p:spPr>
        <p:txBody>
          <a:bodyPr/>
          <a:lstStyle/>
          <a:p>
            <a:r>
              <a:rPr lang="fi-FI" altLang="fi-FI" sz="3600" b="1"/>
              <a:t>Ihminen on toiminnallinen kokonaisuus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</p:nvPr>
        </p:nvGraphicFramePr>
        <p:xfrm>
          <a:off x="1524000" y="1249681"/>
          <a:ext cx="9296400" cy="4927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8348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238125"/>
            <a:ext cx="10515600" cy="1325563"/>
          </a:xfrm>
        </p:spPr>
        <p:txBody>
          <a:bodyPr/>
          <a:lstStyle/>
          <a:p>
            <a:r>
              <a:rPr lang="fi-FI" b="1" dirty="0"/>
              <a:t>Psyykkinen puoli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fi-FI" altLang="fi-FI" b="1" dirty="0"/>
              <a:t>psyykkinen toiminta </a:t>
            </a:r>
            <a:r>
              <a:rPr lang="fi-FI" altLang="fi-FI" dirty="0"/>
              <a:t>= mielensisäistä toimintaa</a:t>
            </a:r>
          </a:p>
          <a:p>
            <a:pPr marL="0" indent="0">
              <a:buNone/>
            </a:pPr>
            <a:endParaRPr lang="fi-FI" altLang="fi-FI" dirty="0"/>
          </a:p>
          <a:p>
            <a:pPr marL="0" indent="0">
              <a:buNone/>
            </a:pPr>
            <a:r>
              <a:rPr lang="fi-FI" altLang="fi-FI" dirty="0"/>
              <a:t>Psyykkistä toimintaa ovat:</a:t>
            </a:r>
          </a:p>
          <a:p>
            <a:r>
              <a:rPr lang="fi-FI" altLang="fi-FI" b="1" dirty="0"/>
              <a:t>kognitiivinen toiminta </a:t>
            </a:r>
            <a:r>
              <a:rPr lang="fi-FI" altLang="fi-FI" dirty="0"/>
              <a:t>= tiedonkäsittelyyn liittyvä toiminta</a:t>
            </a:r>
          </a:p>
          <a:p>
            <a:pPr lvl="1"/>
            <a:r>
              <a:rPr lang="fi-FI" altLang="fi-FI" dirty="0"/>
              <a:t>esim. tarkkaavaisuus, havaitseminen, muisti, ajattelu, kieli</a:t>
            </a:r>
          </a:p>
          <a:p>
            <a:r>
              <a:rPr lang="fi-FI" altLang="fi-FI" b="1" dirty="0"/>
              <a:t>tunteet</a:t>
            </a:r>
            <a:r>
              <a:rPr lang="fi-FI" altLang="fi-FI" dirty="0"/>
              <a:t> = emootiot</a:t>
            </a:r>
          </a:p>
          <a:p>
            <a:pPr lvl="1"/>
            <a:r>
              <a:rPr lang="fi-FI" altLang="fi-FI" dirty="0"/>
              <a:t>lyhytkestoisia yksilöllisiä kokemuksia, joihin liittyy kehon reaktio</a:t>
            </a:r>
          </a:p>
          <a:p>
            <a:pPr lvl="1"/>
            <a:r>
              <a:rPr lang="fi-FI" altLang="fi-FI" dirty="0"/>
              <a:t>esim. ilo, suru, viha, pelko, hämmästys</a:t>
            </a:r>
          </a:p>
          <a:p>
            <a:r>
              <a:rPr lang="fi-FI" altLang="fi-FI" b="1" dirty="0"/>
              <a:t>motiivit </a:t>
            </a:r>
            <a:r>
              <a:rPr lang="fi-FI" altLang="fi-FI" dirty="0"/>
              <a:t>= toiminnan syyt; kaikki ne asiat, jotka saavat yksilön tekemään jotain, vetävät puoleensa </a:t>
            </a:r>
          </a:p>
          <a:p>
            <a:pPr lvl="1"/>
            <a:r>
              <a:rPr lang="fi-FI" altLang="fi-FI" dirty="0">
                <a:sym typeface="Symbol"/>
              </a:rPr>
              <a:t>motivaatio = motiivien muodostama tila, joka virittää ja ohjaa käyttäytymistä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276D02C3474D4BA77812446EC1BA76" ma:contentTypeVersion="2" ma:contentTypeDescription="Create a new document." ma:contentTypeScope="" ma:versionID="544b668eca83ac0bbe8a5c1e2fd2aee2">
  <xsd:schema xmlns:xsd="http://www.w3.org/2001/XMLSchema" xmlns:xs="http://www.w3.org/2001/XMLSchema" xmlns:p="http://schemas.microsoft.com/office/2006/metadata/properties" xmlns:ns2="e21f114c-4afd-4ec0-b5ae-1c0a149871c7" targetNamespace="http://schemas.microsoft.com/office/2006/metadata/properties" ma:root="true" ma:fieldsID="11908466a0532f4983f99d8216bd98a4" ns2:_="">
    <xsd:import namespace="e21f114c-4afd-4ec0-b5ae-1c0a149871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f114c-4afd-4ec0-b5ae-1c0a149871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73C5BE-E64B-4092-B221-4D8D0810D3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E49126-9D7E-4118-BAA9-324D43B2A264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e21f114c-4afd-4ec0-b5ae-1c0a149871c7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1575A27-CC23-4039-8CCB-4D3AB67C8D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1f114c-4afd-4ec0-b5ae-1c0a149871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</TotalTime>
  <Words>472</Words>
  <Application>Microsoft Office PowerPoint</Application>
  <PresentationFormat>Mukautettu</PresentationFormat>
  <Paragraphs>110</Paragraphs>
  <Slides>15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Office-teema</vt:lpstr>
      <vt:lpstr>1. Johdatus psykologiaan</vt:lpstr>
      <vt:lpstr>Psykologia</vt:lpstr>
      <vt:lpstr>Psykologian osa-alueita</vt:lpstr>
      <vt:lpstr>Perehdy psykologian osa-alueisiin oppikirjan s. 10-11 tai internetlähteiden avulla.   Täydennä käsitekartta seuraavien apukysymysten avulla: - Mitä tutkitaan? - Missä/miten tietoa hyödynnetään?</vt:lpstr>
      <vt:lpstr>Psykologian historia</vt:lpstr>
      <vt:lpstr>Psykologian suuntaukset</vt:lpstr>
      <vt:lpstr>Ihmisen toiminta</vt:lpstr>
      <vt:lpstr>Ihminen on toiminnallinen kokonaisuus</vt:lpstr>
      <vt:lpstr>Psyykkinen puoli</vt:lpstr>
      <vt:lpstr>Biologinen puoli</vt:lpstr>
      <vt:lpstr>Sosiaalinen puoli</vt:lpstr>
      <vt:lpstr>Psyyken ammattilaiset: psykologi</vt:lpstr>
      <vt:lpstr>PowerPoint-esitys</vt:lpstr>
      <vt:lpstr>Psyyken ammattilaiset: psykiatri</vt:lpstr>
      <vt:lpstr>Psykoterapeutti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lippovu1</cp:lastModifiedBy>
  <cp:revision>100</cp:revision>
  <dcterms:created xsi:type="dcterms:W3CDTF">2016-04-22T12:08:07Z</dcterms:created>
  <dcterms:modified xsi:type="dcterms:W3CDTF">2018-10-12T11:39:39Z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0x010100A5276D02C3474D4BA77812446EC1BA76</vt:lpwstr>
  </property>
</Properties>
</file>