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83" r:id="rId3"/>
    <p:sldId id="289" r:id="rId4"/>
    <p:sldId id="284" r:id="rId5"/>
    <p:sldId id="285" r:id="rId6"/>
    <p:sldId id="286" r:id="rId7"/>
    <p:sldId id="288" r:id="rId8"/>
    <p:sldId id="290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6778" y="476672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>
                <a:solidFill>
                  <a:srgbClr val="006DA7"/>
                </a:solidFill>
              </a:rPr>
              <a:t>1</a:t>
            </a:r>
            <a:r>
              <a:rPr lang="fi-FI" sz="4400" dirty="0" smtClean="0">
                <a:solidFill>
                  <a:srgbClr val="006DA7"/>
                </a:solidFill>
              </a:rPr>
              <a:t>. Eliöt koostuvat soluista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733513" cy="23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Elollinen koostuu atomeista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Atomit (esimerkiksi hiili, vety, happi)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 Molekyylejä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Makromolekyyleissä jopa tuhansia atomeja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Esimerkiksi proteiini on makromolekyyli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36627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109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Vaihtelua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Rakenne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Koko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Ikä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Tehtävät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1721"/>
            <a:ext cx="3226668" cy="43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030" y="339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Solun perusosat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endParaRPr lang="fi-FI" b="1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919" y="1946005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2175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3136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Solut liittyvät yhteen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Eläimillä kudoksia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Kasveilla solukoita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849" y="1844824"/>
            <a:ext cx="45266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7251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Kudostyypit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endParaRPr lang="fi-FI" b="1" dirty="0" smtClean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02" y="1143786"/>
            <a:ext cx="3336032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037" y="1143786"/>
            <a:ext cx="3406550" cy="25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038" y="3534580"/>
            <a:ext cx="3406550" cy="25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02" y="3538389"/>
            <a:ext cx="3336032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4768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58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Solut lisääntyvät jakautumalla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Yksisoluiset eliöt lisääntyvät jakautumalla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Monisoluisilla solut erilaistuvat.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Erilaistumattomat solut ovat kantasoluja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837" y="1916832"/>
            <a:ext cx="3554145" cy="266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4931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smtClean="0">
                <a:solidFill>
                  <a:srgbClr val="006DA7"/>
                </a:solidFill>
              </a:rPr>
              <a:t>Ituradassa syntyy sukusoluja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Ituradan solujen sarja jatkuu sukupolvelta toiselle. 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fi-FI" b="1" dirty="0" smtClean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945" y="1772816"/>
            <a:ext cx="2949823" cy="39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3019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68</Words>
  <Application>Microsoft Macintosh PowerPoint</Application>
  <PresentationFormat>Näytössä katseltava diaesitys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1. Eliöt koostuvat soluista</vt:lpstr>
      <vt:lpstr>Elollinen koostuu atomeista</vt:lpstr>
      <vt:lpstr>Solut</vt:lpstr>
      <vt:lpstr>Solun perusosat</vt:lpstr>
      <vt:lpstr>Solut liittyvät yhteen</vt:lpstr>
      <vt:lpstr>Kudostyypit</vt:lpstr>
      <vt:lpstr>Solut lisääntyvät jakautumalla</vt:lpstr>
      <vt:lpstr>Ituradassa syntyy sukusoluja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33</cp:revision>
  <dcterms:created xsi:type="dcterms:W3CDTF">2013-04-08T12:01:38Z</dcterms:created>
  <dcterms:modified xsi:type="dcterms:W3CDTF">2013-04-08T12:03:08Z</dcterms:modified>
</cp:coreProperties>
</file>