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6" r:id="rId9"/>
    <p:sldId id="267" r:id="rId10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2"/>
      <p:bold r:id="rId13"/>
      <p:italic r:id="rId14"/>
      <p:boldItalic r:id="rId15"/>
    </p:embeddedFont>
    <p:embeddedFont>
      <p:font typeface="Merriweather Sans" panose="020B0604020202020204" charset="0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1862890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43472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2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571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738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7389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49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8377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7173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390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5283450" y="1697000"/>
            <a:ext cx="35028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12</a:t>
            </a:r>
          </a:p>
          <a:p>
            <a:pPr lvl="0" rtl="0">
              <a:spcBef>
                <a:spcPts val="0"/>
              </a:spcBef>
              <a:buNone/>
            </a:pPr>
            <a:endParaRPr sz="240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Maailmantalouden vapautuminen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35650" y="14113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Protektionismi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550" y="1055538"/>
            <a:ext cx="6168899" cy="34632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8" name="Shape 98"/>
          <p:cNvSpPr/>
          <p:nvPr/>
        </p:nvSpPr>
        <p:spPr>
          <a:xfrm>
            <a:off x="535650" y="4876297"/>
            <a:ext cx="8072700" cy="1175263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Protektionismi on vapaakaupan vastakohta. Mitä protektionismi tarkoittaa käytännössä?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85800" y="14113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Protektionismi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550" y="1041695"/>
            <a:ext cx="6168899" cy="2855056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06" name="Shape 106"/>
          <p:cNvSpPr/>
          <p:nvPr/>
        </p:nvSpPr>
        <p:spPr>
          <a:xfrm>
            <a:off x="535650" y="4220308"/>
            <a:ext cx="8072700" cy="1960817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 suojelee omia markkinoitaan ja kotimaista tuotantoa asettamalla ulkomaisille tuotteille tulleja.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 tukee kotimaista tuotantoa rahallisesti, esim. maatalous- ja telakkatuilla.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Vaikka vapaakauppa on suosiossa, protektionismi on yhä yleistä.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Vapaakauppa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x="422031" y="4636125"/>
            <a:ext cx="8285871" cy="15450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Vapaakauppa on nimensä mukaisesti kauppaa ilman rajoituksia. Mitä hyötyä vapaakaupasta on sitä harjoittaville maille?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738" y="1356936"/>
            <a:ext cx="8584526" cy="30652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Vapaakauppa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35650" y="3938597"/>
            <a:ext cx="8072700" cy="2256238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Eri valtioilla on erilaisia vahvuuksia hyödykkeiden tuotannossa.</a:t>
            </a:r>
          </a:p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Komparatiivinen eli suhteellinen etu = valtio on kilpailijoita parempi jonkin tietyn hyödykkeen valmistamisessa.</a:t>
            </a:r>
          </a:p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jokainen keskittyy vahvuuksiinsa ja hyödykkeitä voi myydä vapaasti, kaikki hyötyvät.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738" y="1012874"/>
            <a:ext cx="8584526" cy="2912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Globalisaatio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537900" y="5037871"/>
            <a:ext cx="8072700" cy="108780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Mitä globalisaation piirteitä löydät kuvasta?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9060" y="1080897"/>
            <a:ext cx="4567800" cy="372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685800" y="140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Globalisaatio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535650" y="4536210"/>
            <a:ext cx="8072700" cy="164491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Valtiot ovat sidoksissa toisiinsa.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Yritykset toimivat valtioiden sisällä ja valtioiden välillä.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Tuotannontekijät (työvoima, raaka-aineet, pääoma) liikkuvat maasta toiseen.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Erilaiset hyödykkeet liikkuvat maasta toiseen.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3574" y="874304"/>
            <a:ext cx="4301401" cy="3509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Lokalisaatio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x="529837" y="4883527"/>
            <a:ext cx="8072700" cy="119275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Miten lokalisaatio eroaa globalisaatiosta?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9906" y="1203138"/>
            <a:ext cx="4288575" cy="355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685800" y="12838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Lokalisaatio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5" name="Shape 175"/>
          <p:cNvSpPr/>
          <p:nvPr/>
        </p:nvSpPr>
        <p:spPr>
          <a:xfrm>
            <a:off x="535650" y="4636125"/>
            <a:ext cx="8072700" cy="15450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Lokalisaatiossa markkinat </a:t>
            </a:r>
            <a:r>
              <a:rPr lang="fi-FI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ovat </a:t>
            </a:r>
            <a:r>
              <a:rPr lang="fi-FI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pääosin paikallisia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Yritykset toimivat tiiviimmin tietyllä alueella ja ovat lähempänä kuluttajaa.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2813" y="1003200"/>
            <a:ext cx="4288575" cy="355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170</Words>
  <Application>Microsoft Office PowerPoint</Application>
  <PresentationFormat>On-screen Show (4:3)</PresentationFormat>
  <Paragraphs>31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Verdana</vt:lpstr>
      <vt:lpstr>Merriweather Sans</vt:lpstr>
      <vt:lpstr>Arial</vt:lpstr>
      <vt:lpstr>Blank Presentation</vt:lpstr>
      <vt:lpstr>PowerPoint Presentation</vt:lpstr>
      <vt:lpstr>Protektionismi</vt:lpstr>
      <vt:lpstr>Protektionismi</vt:lpstr>
      <vt:lpstr>Vapaakauppa</vt:lpstr>
      <vt:lpstr>Vapaakauppa</vt:lpstr>
      <vt:lpstr>Globalisaatio</vt:lpstr>
      <vt:lpstr>Globalisaatio</vt:lpstr>
      <vt:lpstr>Lokalisaatio</vt:lpstr>
      <vt:lpstr>Lokalisaatio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</dc:creator>
  <cp:lastModifiedBy>Minna</cp:lastModifiedBy>
  <cp:revision>49</cp:revision>
  <dcterms:modified xsi:type="dcterms:W3CDTF">2020-10-18T10:28:29Z</dcterms:modified>
</cp:coreProperties>
</file>