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3" r:id="rId6"/>
    <p:sldId id="258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514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071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386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224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478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422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576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30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5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165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i-FI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9179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315FCF6-3D16-4F33-B3DB-5300694914A6}" type="datetimeFigureOut">
              <a:rPr lang="fi-FI" smtClean="0"/>
              <a:t>20.3.2025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DD98981-7237-4BB4-9B67-69B2F5070C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445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90222" y="1207911"/>
            <a:ext cx="9144000" cy="2387600"/>
          </a:xfrm>
        </p:spPr>
        <p:txBody>
          <a:bodyPr/>
          <a:lstStyle/>
          <a:p>
            <a:r>
              <a:rPr lang="fi-FI" sz="8000" dirty="0"/>
              <a:t>HAPPAMOITUMINEN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286932" y="4075288"/>
            <a:ext cx="9031111" cy="1351845"/>
          </a:xfrm>
        </p:spPr>
        <p:txBody>
          <a:bodyPr/>
          <a:lstStyle/>
          <a:p>
            <a:r>
              <a:rPr lang="fi-FI" dirty="0"/>
              <a:t>=PYSYVÄ PH:N LASKU MAAPERÄSSÄ TAI VEDESSÄ</a:t>
            </a:r>
          </a:p>
        </p:txBody>
      </p:sp>
    </p:spTree>
    <p:extLst>
      <p:ext uri="{BB962C8B-B14F-4D97-AF65-F5344CB8AC3E}">
        <p14:creationId xmlns:p14="http://schemas.microsoft.com/office/powerpoint/2010/main" val="456138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TYPEN JA RIKIN OKSIDIT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Teollisuudesta ja liikenteestä</a:t>
            </a:r>
          </a:p>
          <a:p>
            <a:r>
              <a:rPr lang="fi-FI" dirty="0"/>
              <a:t>KUIVALASKEUMA</a:t>
            </a:r>
          </a:p>
          <a:p>
            <a:r>
              <a:rPr lang="fi-FI" dirty="0"/>
              <a:t>MÄRKÄLASKEUMA</a:t>
            </a:r>
          </a:p>
        </p:txBody>
      </p:sp>
    </p:spTree>
    <p:extLst>
      <p:ext uri="{BB962C8B-B14F-4D97-AF65-F5344CB8AC3E}">
        <p14:creationId xmlns:p14="http://schemas.microsoft.com/office/powerpoint/2010/main" val="248200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KRIITTINEN KUORMITUS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= suurin mahdollinen pitkäaikainen laskeuma, jonka ekosysteemi kestää </a:t>
            </a:r>
          </a:p>
        </p:txBody>
      </p:sp>
    </p:spTree>
    <p:extLst>
      <p:ext uri="{BB962C8B-B14F-4D97-AF65-F5344CB8AC3E}">
        <p14:creationId xmlns:p14="http://schemas.microsoft.com/office/powerpoint/2010/main" val="292580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METSIEN HAPPAMOITUMINEN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Aluksi vaikea havaita</a:t>
            </a:r>
          </a:p>
          <a:p>
            <a:r>
              <a:rPr lang="fi-FI" dirty="0"/>
              <a:t>SUORAT VAIKUTUKSET: - lehtien, neulasten vahingoittuminen</a:t>
            </a:r>
          </a:p>
          <a:p>
            <a:r>
              <a:rPr lang="fi-FI" dirty="0"/>
              <a:t>                                            = harsuuntuminen</a:t>
            </a:r>
          </a:p>
          <a:p>
            <a:r>
              <a:rPr lang="fi-FI" dirty="0"/>
              <a:t>EPÄSUORAT VAIKUTUKSET: - vaikutus maaperän kautta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499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VESIEN HAPPAMOITUMINEN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i="1" dirty="0"/>
              <a:t>Happamoitumisherkkyyteen vaikuttaa:</a:t>
            </a:r>
          </a:p>
          <a:p>
            <a:r>
              <a:rPr lang="fi-FI" dirty="0"/>
              <a:t>Järven koko, veden laatu, ravinteikkuus</a:t>
            </a:r>
          </a:p>
          <a:p>
            <a:r>
              <a:rPr lang="fi-FI" dirty="0"/>
              <a:t>Valuma-alueen koko</a:t>
            </a:r>
          </a:p>
          <a:p>
            <a:r>
              <a:rPr lang="fi-FI" dirty="0"/>
              <a:t>Pinnanmuodot</a:t>
            </a:r>
          </a:p>
          <a:p>
            <a:endParaRPr lang="fi-FI" dirty="0"/>
          </a:p>
          <a:p>
            <a:r>
              <a:rPr lang="fi-FI" dirty="0"/>
              <a:t>Vaikutukset, kun pH ≤ 6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31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 MERIEN HAPPAMOITUMINEN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Hiilidioksidi liukenee veteen (tehokkaasti kylmään) →</a:t>
            </a:r>
          </a:p>
          <a:p>
            <a:pPr marL="0" indent="0">
              <a:buNone/>
            </a:pPr>
            <a:r>
              <a:rPr lang="fi-FI" dirty="0"/>
              <a:t>   hiilihappo (aiheuttaa veden happamoitumisen)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SEURAUKSIA: - eläinten kalkkikuoret haurastuu</a:t>
            </a:r>
          </a:p>
          <a:p>
            <a:pPr marL="0" indent="0">
              <a:buNone/>
            </a:pPr>
            <a:r>
              <a:rPr lang="fi-FI" dirty="0"/>
              <a:t>                         - kasvu hidastuu</a:t>
            </a:r>
          </a:p>
          <a:p>
            <a:pPr marL="0" indent="0">
              <a:buNone/>
            </a:pPr>
            <a:r>
              <a:rPr lang="fi-FI" dirty="0"/>
              <a:t>                         - lisääntyminen vaikeutuu</a:t>
            </a:r>
          </a:p>
        </p:txBody>
      </p:sp>
    </p:spTree>
    <p:extLst>
      <p:ext uri="{BB962C8B-B14F-4D97-AF65-F5344CB8AC3E}">
        <p14:creationId xmlns:p14="http://schemas.microsoft.com/office/powerpoint/2010/main" val="4266929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    JÄKÄLÄAUTIO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Alue, josta erityisesti puiden runkojen jäkälät vähentyneet tai hävinneet</a:t>
            </a:r>
          </a:p>
        </p:txBody>
      </p:sp>
    </p:spTree>
    <p:extLst>
      <p:ext uri="{BB962C8B-B14F-4D97-AF65-F5344CB8AC3E}">
        <p14:creationId xmlns:p14="http://schemas.microsoft.com/office/powerpoint/2010/main" val="399596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                 BIOINDIKAATTORI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= ilmentäjälaji</a:t>
            </a:r>
          </a:p>
          <a:p>
            <a:r>
              <a:rPr lang="fi-FI" dirty="0"/>
              <a:t>Sietoisuudeltaan kapea-alainen laji</a:t>
            </a:r>
          </a:p>
          <a:p>
            <a:r>
              <a:rPr lang="fi-FI" dirty="0"/>
              <a:t>Esiintymisen perusteella päätelmiä ympäristön tilasta</a:t>
            </a:r>
          </a:p>
          <a:p>
            <a:r>
              <a:rPr lang="fi-FI" dirty="0"/>
              <a:t>                                                               - happamuus</a:t>
            </a:r>
          </a:p>
          <a:p>
            <a:r>
              <a:rPr lang="fi-FI" dirty="0"/>
              <a:t>                                                               - suolaisuus</a:t>
            </a:r>
          </a:p>
          <a:p>
            <a:r>
              <a:rPr lang="fi-FI" dirty="0"/>
              <a:t>                                                               - ravinteikkuus</a:t>
            </a:r>
          </a:p>
          <a:p>
            <a:r>
              <a:rPr lang="fi-FI" dirty="0"/>
              <a:t>                                                               - saastuneisuus</a:t>
            </a:r>
          </a:p>
          <a:p>
            <a:r>
              <a:rPr lang="fi-FI" dirty="0"/>
              <a:t>Esim. naavat</a:t>
            </a:r>
          </a:p>
        </p:txBody>
      </p:sp>
    </p:spTree>
    <p:extLst>
      <p:ext uri="{BB962C8B-B14F-4D97-AF65-F5344CB8AC3E}">
        <p14:creationId xmlns:p14="http://schemas.microsoft.com/office/powerpoint/2010/main" val="4215950245"/>
      </p:ext>
    </p:extLst>
  </p:cSld>
  <p:clrMapOvr>
    <a:masterClrMapping/>
  </p:clrMapOvr>
</p:sld>
</file>

<file path=ppt/theme/theme1.xml><?xml version="1.0" encoding="utf-8"?>
<a:theme xmlns:a="http://schemas.openxmlformats.org/drawingml/2006/main" name="Suurkaupunki">
  <a:themeElements>
    <a:clrScheme name="Suurkaupunk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Suurkaupunki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uurkaupunk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TM03457491[[fn=Metropoli]]</Template>
  <TotalTime>93</TotalTime>
  <Words>149</Words>
  <Application>Microsoft Office PowerPoint</Application>
  <PresentationFormat>Laajakuva</PresentationFormat>
  <Paragraphs>38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 Light</vt:lpstr>
      <vt:lpstr>Suurkaupunki</vt:lpstr>
      <vt:lpstr>HAPPAMOITUMINEN</vt:lpstr>
      <vt:lpstr>            TYPEN JA RIKIN OKSIDIT</vt:lpstr>
      <vt:lpstr>         KRIITTINEN KUORMITUS</vt:lpstr>
      <vt:lpstr>           METSIEN HAPPAMOITUMINEN</vt:lpstr>
      <vt:lpstr>            VESIEN HAPPAMOITUMINEN</vt:lpstr>
      <vt:lpstr>             MERIEN HAPPAMOITUMINEN</vt:lpstr>
      <vt:lpstr>                JÄKÄLÄAUTIO</vt:lpstr>
      <vt:lpstr>                  BIOINDIKAATTORI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HAPPAMOITUMINEN</dc:title>
  <dc:creator>Väyrynen Tuula</dc:creator>
  <cp:lastModifiedBy>Väyrynen Tuula</cp:lastModifiedBy>
  <cp:revision>6</cp:revision>
  <dcterms:created xsi:type="dcterms:W3CDTF">2018-01-22T10:53:41Z</dcterms:created>
  <dcterms:modified xsi:type="dcterms:W3CDTF">2025-03-20T06:27:09Z</dcterms:modified>
</cp:coreProperties>
</file>