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13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19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4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4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09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80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43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21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30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30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86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8BC06-F8C8-4763-A069-E7E7B8519FEC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C39EE-B4D8-45CB-B02B-40CF36C41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24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Tehtävä</a:t>
            </a:r>
            <a:r>
              <a:rPr lang="en-GB" b="1" dirty="0" smtClean="0"/>
              <a:t> C, </a:t>
            </a:r>
            <a:r>
              <a:rPr lang="en-GB" b="1" dirty="0" err="1" smtClean="0"/>
              <a:t>sivu</a:t>
            </a:r>
            <a:r>
              <a:rPr lang="en-GB" b="1" dirty="0" smtClean="0"/>
              <a:t> 24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517730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The same AS</a:t>
            </a:r>
          </a:p>
          <a:p>
            <a:pPr marL="514350" indent="-514350">
              <a:buAutoNum type="arabicPeriod"/>
            </a:pPr>
            <a:r>
              <a:rPr lang="en-GB" dirty="0" smtClean="0"/>
              <a:t>Prefer energy drinks TO coffee</a:t>
            </a:r>
          </a:p>
          <a:p>
            <a:pPr marL="514350" indent="-514350">
              <a:buAutoNum type="arabicPeriod"/>
            </a:pPr>
            <a:r>
              <a:rPr lang="en-GB" dirty="0" smtClean="0"/>
              <a:t>Different FROM</a:t>
            </a:r>
          </a:p>
          <a:p>
            <a:pPr marL="514350" indent="-514350">
              <a:buAutoNum type="arabicPeriod"/>
            </a:pPr>
            <a:r>
              <a:rPr lang="en-GB" dirty="0" smtClean="0"/>
              <a:t>More effective THAN</a:t>
            </a:r>
          </a:p>
          <a:p>
            <a:pPr marL="514350" indent="-514350">
              <a:buAutoNum type="arabicPeriod"/>
            </a:pPr>
            <a:r>
              <a:rPr lang="en-GB" dirty="0" smtClean="0"/>
              <a:t>So healthily AS you</a:t>
            </a:r>
          </a:p>
          <a:p>
            <a:pPr marL="514350" indent="-514350">
              <a:buAutoNum type="arabicPeriod"/>
            </a:pPr>
            <a:r>
              <a:rPr lang="en-GB" dirty="0" smtClean="0"/>
              <a:t>Inferior TO</a:t>
            </a:r>
          </a:p>
          <a:p>
            <a:pPr marL="514350" indent="-514350">
              <a:buAutoNum type="arabicPeriod"/>
            </a:pPr>
            <a:r>
              <a:rPr lang="en-GB" dirty="0" smtClean="0"/>
              <a:t>Similar TO</a:t>
            </a:r>
          </a:p>
          <a:p>
            <a:pPr marL="514350" indent="-514350">
              <a:buAutoNum type="arabicPeriod"/>
            </a:pPr>
            <a:r>
              <a:rPr lang="en-GB" dirty="0" smtClean="0"/>
              <a:t>Nothing BUT</a:t>
            </a:r>
          </a:p>
          <a:p>
            <a:pPr marL="514350" indent="-514350">
              <a:buAutoNum type="arabicPeriod"/>
            </a:pPr>
            <a:r>
              <a:rPr lang="en-GB" dirty="0" smtClean="0"/>
              <a:t>Superior TO</a:t>
            </a:r>
          </a:p>
          <a:p>
            <a:pPr marL="514350" indent="-514350">
              <a:buAutoNum type="arabicPeriod"/>
            </a:pPr>
            <a:r>
              <a:rPr lang="en-GB" dirty="0" smtClean="0"/>
              <a:t>Other THAN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90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</Words>
  <Application>Microsoft Office PowerPoint</Application>
  <PresentationFormat>Laajakuva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Tehtävä C, sivu 24</vt:lpstr>
    </vt:vector>
  </TitlesOfParts>
  <Company>Kouvola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Tehtävä C, sivu 24</dc:title>
  <dc:creator>Franzon Päivi</dc:creator>
  <cp:lastModifiedBy>Franzon Päivi</cp:lastModifiedBy>
  <cp:revision>3</cp:revision>
  <dcterms:created xsi:type="dcterms:W3CDTF">2018-01-06T15:50:50Z</dcterms:created>
  <dcterms:modified xsi:type="dcterms:W3CDTF">2019-09-06T07:56:47Z</dcterms:modified>
</cp:coreProperties>
</file>